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68" r:id="rId4"/>
    <p:sldId id="279" r:id="rId5"/>
    <p:sldId id="281" r:id="rId6"/>
    <p:sldId id="269" r:id="rId7"/>
    <p:sldId id="282" r:id="rId8"/>
    <p:sldId id="270" r:id="rId9"/>
    <p:sldId id="271" r:id="rId10"/>
    <p:sldId id="272" r:id="rId11"/>
    <p:sldId id="280" r:id="rId12"/>
    <p:sldId id="258" r:id="rId13"/>
    <p:sldId id="262" r:id="rId14"/>
    <p:sldId id="263" r:id="rId15"/>
    <p:sldId id="259" r:id="rId16"/>
    <p:sldId id="260" r:id="rId17"/>
    <p:sldId id="283" r:id="rId18"/>
    <p:sldId id="264" r:id="rId19"/>
    <p:sldId id="265" r:id="rId20"/>
    <p:sldId id="273" r:id="rId21"/>
    <p:sldId id="274" r:id="rId22"/>
    <p:sldId id="275" r:id="rId23"/>
    <p:sldId id="276" r:id="rId24"/>
    <p:sldId id="277" r:id="rId25"/>
    <p:sldId id="267" r:id="rId26"/>
    <p:sldId id="278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20" d="100"/>
          <a:sy n="120" d="100"/>
        </p:scale>
        <p:origin x="-1152" y="-104"/>
      </p:cViewPr>
      <p:guideLst>
        <p:guide orient="horz" pos="1620"/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9720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2 or #2?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sz="1100" b="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0" dirty="0" err="1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0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 2 or #2?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CA" dirty="0"/>
              <a:t>Caption is still in English in French edition – need to fix.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1f1c1fe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e1f1c1fe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e1f1c1f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e1f1c1f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1606e0b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1606e0b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Coverture_Banque DImages_William Notman_lesprit dentreprise et les affai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71888" cy="522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5561024" y="4148692"/>
            <a:ext cx="1980900" cy="11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Page couverture du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livret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Photography: Things You Ought to Know,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après 1867. </a:t>
            </a:r>
          </a:p>
        </p:txBody>
      </p:sp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971" y="164382"/>
            <a:ext cx="344085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6168101" y="3593075"/>
            <a:ext cx="2334024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Autour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feu de camp,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série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chasse au caribou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1866. Une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éclairante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magnésium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permet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d’éclairer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scène sombre.</a:t>
            </a:r>
          </a:p>
        </p:txBody>
      </p:sp>
      <p:pic>
        <p:nvPicPr>
          <p:cNvPr id="2" name="Picture 1" descr="william-notman-around-the-camp-fire-caribou-hunting-series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2" y="335513"/>
            <a:ext cx="5659779" cy="449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9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5415230" y="3755230"/>
            <a:ext cx="2671616" cy="117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Studio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photographique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Fraser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Toronto, 1868.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services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qu’offre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son studio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exposant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vitrine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encadrées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1071" y="142650"/>
            <a:ext cx="3553700" cy="485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5378116" y="3522000"/>
            <a:ext cx="2842869" cy="16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Missie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Alice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un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traîneau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avec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gouvernante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1865.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résidus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chimiques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procédé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collodion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humide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visibles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la zone au-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delà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repères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cadrage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noirs. </a:t>
            </a:r>
          </a:p>
        </p:txBody>
      </p:sp>
      <p:pic>
        <p:nvPicPr>
          <p:cNvPr id="2" name="Picture 1" descr="william-notman-missie-alice-notman-in-sleigh-with-nurse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47" y="156307"/>
            <a:ext cx="3459370" cy="48774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295314" y="3418829"/>
            <a:ext cx="2935184" cy="1432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Enfants Lovell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patinant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costumes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1867. Au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siècle,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moyen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d’afficher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richesse et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statut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social. Le studio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n’hésite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fournir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clients des costumes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élaborés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coûteux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les aider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obtenir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l’apparence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souhaitée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</p:txBody>
      </p:sp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793" y="125212"/>
            <a:ext cx="3711050" cy="489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427584" y="3900983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Carnaval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patinage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patinoire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Victoria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1870.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composée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partir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centaines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portraits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individuels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83" y="964714"/>
            <a:ext cx="5907295" cy="39810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16"/>
          <p:cNvSpPr txBox="1"/>
          <p:nvPr/>
        </p:nvSpPr>
        <p:spPr>
          <a:xfrm>
            <a:off x="152399" y="80962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052337" y="3675247"/>
            <a:ext cx="2365401" cy="113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chasse au caribou, le coup de chance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1866.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passé maître dans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l’art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recréer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scènes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d’hiver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réalistes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studio. </a:t>
            </a: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63" y="812888"/>
            <a:ext cx="5268583" cy="4129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2;p16">
            <a:extLst>
              <a:ext uri="{FF2B5EF4-FFF2-40B4-BE49-F238E27FC236}">
                <a16:creationId xmlns="" xmlns:a16="http://schemas.microsoft.com/office/drawing/2014/main" id="{3D78147A-1976-9148-9D26-E2A9E9605E50}"/>
              </a:ext>
            </a:extLst>
          </p:cNvPr>
          <p:cNvSpPr txBox="1"/>
          <p:nvPr/>
        </p:nvSpPr>
        <p:spPr>
          <a:xfrm>
            <a:off x="152399" y="80962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2 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986146" y="2755039"/>
            <a:ext cx="2707558" cy="15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Stéréogrammes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provenant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boîte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érable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Saguenay 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Rivière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-du-Loup, Québec 1859-1860.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stéréogramme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deux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photographies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identiques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lorsque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regardées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moyen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lentille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spéciale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image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tridimensionnel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ACI-William-Notman-Stereograp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7" y="563179"/>
            <a:ext cx="5482284" cy="4014146"/>
          </a:xfrm>
          <a:prstGeom prst="rect">
            <a:avLst/>
          </a:prstGeom>
        </p:spPr>
      </p:pic>
      <p:sp>
        <p:nvSpPr>
          <p:cNvPr id="5" name="Google Shape;72;p16">
            <a:extLst>
              <a:ext uri="{FF2B5EF4-FFF2-40B4-BE49-F238E27FC236}">
                <a16:creationId xmlns="" xmlns:a16="http://schemas.microsoft.com/office/drawing/2014/main" id="{3B0A1134-3A40-E04F-8F64-8758BC598578}"/>
              </a:ext>
            </a:extLst>
          </p:cNvPr>
          <p:cNvSpPr txBox="1"/>
          <p:nvPr/>
        </p:nvSpPr>
        <p:spPr>
          <a:xfrm>
            <a:off x="152399" y="80962"/>
            <a:ext cx="2569217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Activité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d’apprentissage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</a:t>
            </a:r>
            <a:r>
              <a:rPr lang="en-CA" sz="1100" b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760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/>
        </p:nvSpPr>
        <p:spPr>
          <a:xfrm>
            <a:off x="5174767" y="3204582"/>
            <a:ext cx="3034755" cy="148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Adolphe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Vogt, John Fraser et Henry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Sandham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employés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i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1868. Fraser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dirige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 service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artistique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lequel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s’occupe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peindre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arrière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-plans, de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retoucher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les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négatifs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de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composites et de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colorer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épreuves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main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travail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constitue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importante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succès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studio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0115" y="132312"/>
            <a:ext cx="3388101" cy="487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/>
        </p:nvSpPr>
        <p:spPr>
          <a:xfrm>
            <a:off x="6070219" y="2473319"/>
            <a:ext cx="2467954" cy="200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carriole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M. Collins au studio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rue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Bleury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1868-1869.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L’inscription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annonçant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«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reine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» figure bien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le fronton du studio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ainsi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que sur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nombreuses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clients — technique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promotionnelle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aussi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efficace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qu’économique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570" y="510156"/>
            <a:ext cx="5690880" cy="4162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393766" y="3758207"/>
            <a:ext cx="2668896" cy="125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1863.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Élégamment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vêtu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campé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dans un riche décor,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présente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sous les traits d’un homme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d’affaires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respectable. </a:t>
            </a: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7362" y="134275"/>
            <a:ext cx="3593001" cy="487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"/>
          <p:cNvSpPr txBox="1"/>
          <p:nvPr/>
        </p:nvSpPr>
        <p:spPr>
          <a:xfrm>
            <a:off x="5461747" y="3910216"/>
            <a:ext cx="2752183" cy="10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</a:t>
            </a:r>
            <a:r>
              <a:rPr lang="en-CA" sz="1100" b="1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H.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Frothingham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1871. Le repose-pied a sans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doute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contribué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confort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petite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pendant le temps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d’exposition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prolongé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3483" y="124786"/>
            <a:ext cx="3901550" cy="489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1"/>
          <p:cNvSpPr txBox="1"/>
          <p:nvPr/>
        </p:nvSpPr>
        <p:spPr>
          <a:xfrm>
            <a:off x="5241606" y="3972256"/>
            <a:ext cx="2130600" cy="10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Monsieur Hugh Allan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1867.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Cette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peinte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main après son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développement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3751" y="105950"/>
            <a:ext cx="3392750" cy="4931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/>
          <p:nvPr/>
        </p:nvSpPr>
        <p:spPr>
          <a:xfrm>
            <a:off x="5652149" y="3981579"/>
            <a:ext cx="198300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Son,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culbute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Montreal Snowshoe Club, 1886.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exemple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technique composite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169" name="Google Shape;16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083" y="108257"/>
            <a:ext cx="3669250" cy="489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/>
        </p:nvSpPr>
        <p:spPr>
          <a:xfrm>
            <a:off x="5345831" y="4484169"/>
            <a:ext cx="2407800" cy="5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Recto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carte de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1876. </a:t>
            </a:r>
          </a:p>
        </p:txBody>
      </p:sp>
      <p:pic>
        <p:nvPicPr>
          <p:cNvPr id="175" name="Google Shape;17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469" y="60325"/>
            <a:ext cx="3246274" cy="4896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475947" y="4523669"/>
            <a:ext cx="20538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Verso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carte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1876. </a:t>
            </a:r>
          </a:p>
        </p:txBody>
      </p:sp>
      <p:pic>
        <p:nvPicPr>
          <p:cNvPr id="181" name="Google Shape;18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147" y="117654"/>
            <a:ext cx="3224500" cy="488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6858473" y="3898017"/>
            <a:ext cx="2030700" cy="112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Chutes de la Chaudière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Ottawa, 1870.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pittoresques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dominent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</a:t>
            </a:r>
            <a:r>
              <a:rPr lang="en-CA" sz="1100" b="1" baseline="30000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siècle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2" name="Picture 1" descr="06. william-notman-chaudire-falls-k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89" y="235157"/>
            <a:ext cx="6384876" cy="467318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978195" y="1255179"/>
            <a:ext cx="2707558" cy="158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Groupe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stéréogrammes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boîte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d’érable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Saguenay et Rivière-du-Loup (Québec), 1859-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1860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stéréoscopiques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l’un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formats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plus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appréciés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clientèle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stéréogramme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consiste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deux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presque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identiques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lorsqu’on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regarde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moyen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d’un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appareil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appelé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stéréoscope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(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proche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jumelles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),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fusionnent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créer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un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effet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tridimensionnel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élèves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rappelleront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peut-être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visionneuses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3D View-Masters,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version plus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moderne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dispositif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photographique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2" name="Picture 1" descr="ACI-William-Notman-Stereograp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7" y="563179"/>
            <a:ext cx="5482284" cy="401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3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5314828" y="4241815"/>
            <a:ext cx="2652107" cy="66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Photographic Co. Ltd.,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Boston, v.1888. </a:t>
            </a:r>
          </a:p>
        </p:txBody>
      </p:sp>
      <p:pic>
        <p:nvPicPr>
          <p:cNvPr id="3" name="Picture 2" descr="william-notman-portrait-boston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47" y="155772"/>
            <a:ext cx="3503732" cy="47480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/>
        </p:nvSpPr>
        <p:spPr>
          <a:xfrm>
            <a:off x="6848309" y="3615171"/>
            <a:ext cx="2295691" cy="14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Jeunes femmes de la salle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tirage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groupe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M</a:t>
            </a:r>
            <a:r>
              <a:rPr lang="en-CA" sz="1100" b="1" i="1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lle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Findlay,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Montréal, 1876.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compte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sur un personnel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nombreux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qui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contribue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bonne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marche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du studio et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production. </a:t>
            </a:r>
          </a:p>
        </p:txBody>
      </p:sp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410" y="152400"/>
            <a:ext cx="6413924" cy="4841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023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6147752" y="3937637"/>
            <a:ext cx="2663305" cy="1132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 chasse au caribou, le coup de chance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1866.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fait des mises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scène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recherchées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procure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également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des costumes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à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clients de marque. </a:t>
            </a: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46" y="528259"/>
            <a:ext cx="5649663" cy="4426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00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/>
        </p:nvSpPr>
        <p:spPr>
          <a:xfrm>
            <a:off x="5335907" y="3977087"/>
            <a:ext cx="2406644" cy="128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Son,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Sitting Bull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1885.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fait un portrait du célèbre sage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sioux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lakota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militant des droits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indiens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</p:txBody>
      </p:sp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1449" y="109350"/>
            <a:ext cx="3657500" cy="49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6362879" y="3618441"/>
            <a:ext cx="2685031" cy="14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Vue de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l’intérieur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 la structure du tube et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échafaudage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pont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Victoria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1859.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est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célèbre pour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avoir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photographié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la construction de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nouveau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pont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reliant le Canada et les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États-Unis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 </a:t>
            </a:r>
          </a:p>
        </p:txBody>
      </p:sp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548" y="483301"/>
            <a:ext cx="6003633" cy="4537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74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/>
        </p:nvSpPr>
        <p:spPr>
          <a:xfrm>
            <a:off x="6005547" y="4563404"/>
            <a:ext cx="2614454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William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et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famille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1859. </a:t>
            </a:r>
          </a:p>
        </p:txBody>
      </p:sp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5144" y="121013"/>
            <a:ext cx="4356850" cy="49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/>
        </p:nvSpPr>
        <p:spPr>
          <a:xfrm>
            <a:off x="5919213" y="3948761"/>
            <a:ext cx="2023757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&amp; Sandham,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Studio de William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Notman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17 rue </a:t>
            </a:r>
            <a:r>
              <a:rPr lang="en-CA" sz="1100" b="1" i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Bleury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Montréal, v.1875. Vue de clients entrant dans le studio. </a:t>
            </a:r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070" y="152400"/>
            <a:ext cx="39426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856</Words>
  <Application>Microsoft Macintosh PowerPoint</Application>
  <PresentationFormat>On-screen Show (16:9)</PresentationFormat>
  <Paragraphs>33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25</cp:revision>
  <dcterms:modified xsi:type="dcterms:W3CDTF">2019-09-16T03:36:28Z</dcterms:modified>
</cp:coreProperties>
</file>