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208" y="-112"/>
      </p:cViewPr>
      <p:guideLst>
        <p:guide orient="horz" pos="16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541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d505151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dd505151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dd5051516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dd5051516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dd5051516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dd5051516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dd5051516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dd5051516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dd5051516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dd5051516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dd5051516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dd5051516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d505151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dd505151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dd505151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dd505151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dd505151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dd505151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dd5051516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dd5051516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d5051516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dd5051516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d505151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d505151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d5051516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dd5051516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dd5051516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dd5051516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dd5051516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dd5051516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d5051516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dd5051516_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dd5051516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dd5051516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d505151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d505151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dd505151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dd505151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d505151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d505151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dd505151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dd5051516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dd5051516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dd5051516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d505151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d505151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dd5051516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dd5051516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nque dimages page couverture_Homer Watson_Les etres vivants et les habit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4" y="-23812"/>
            <a:ext cx="920794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1344458" y="4440169"/>
            <a:ext cx="6702902" cy="81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Paysage de la rivière Grand, à Doon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v.1881. Bien que cette toile soit tout en détails, il s’agit d’une image composite plutôt qu’une représentation géographiquement précise.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950" y="645892"/>
            <a:ext cx="6301800" cy="37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6642362" y="3751112"/>
            <a:ext cx="2173447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Vers la fin d’un jour d’orage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1884. Cette œuvre juxtapose un ciel nuageux et dramatique à un paysage paisible et calme.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85" y="665247"/>
            <a:ext cx="6130272" cy="4134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/>
        </p:nvSpPr>
        <p:spPr>
          <a:xfrm>
            <a:off x="4969926" y="4408714"/>
            <a:ext cx="3564328" cy="73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US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arbre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00" b="1" dirty="0" err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parc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Watson.</a:t>
            </a:r>
            <a:endParaRPr lang="en-US"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(Wikimedia Commons)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869" y="484866"/>
            <a:ext cx="3305279" cy="44070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6134566" y="3734857"/>
            <a:ext cx="2717622" cy="109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la rivière Mohawk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1878. Jeune homme, Watson a voyagé dans l’État de New York; cette peinture représente une rivière importante dans cet État.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86" y="555586"/>
            <a:ext cx="5663079" cy="4244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6339051" y="3508642"/>
            <a:ext cx="2535699" cy="133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L’approche de l’orage dans les Adirondacks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1879. Cette toile illustre l’engagement indéfectible de Watson à dépeindre la puissance et le drame de la nature, sa vie durant.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369" y="566505"/>
            <a:ext cx="5805279" cy="41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46384" y="2453769"/>
            <a:ext cx="251232" cy="235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baseline="30000" dirty="0"/>
              <a:t>»</a:t>
            </a:r>
          </a:p>
        </p:txBody>
      </p:sp>
      <p:sp>
        <p:nvSpPr>
          <p:cNvPr id="8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6608020" y="3055390"/>
            <a:ext cx="2367881" cy="9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Deux vaches dans un ruisseau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v.1885. Watson croyait fermement qu’un peintre paysagiste devait peindre des endroits qu’il connaissait bien — dans son cas, les terres près de Doon.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96" y="713816"/>
            <a:ext cx="6123877" cy="37886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/>
        </p:nvSpPr>
        <p:spPr>
          <a:xfrm>
            <a:off x="6672753" y="3742137"/>
            <a:ext cx="20913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champ de maïs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1883. Cette scène illustre les collines ondulantes du paysage autour de Doon.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64" y="509806"/>
            <a:ext cx="6094291" cy="4291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n</a:t>
            </a:r>
            <a:r>
              <a:rPr lang="en" sz="1100" b="1" baseline="30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6763915" y="3765937"/>
            <a:ext cx="209880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fin de la sécheresse [Le dernier jour de sécheresse]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1881. Cette toile a été offerte en cadeau à la reine Victoria.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25" y="644869"/>
            <a:ext cx="6268143" cy="41678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1100" b="1" baseline="300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/>
        </p:nvSpPr>
        <p:spPr>
          <a:xfrm>
            <a:off x="6930983" y="3546252"/>
            <a:ext cx="2069055" cy="1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 la rivière à Doon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1885. Le ciel gris pâle dans ce paysage suggère qu’il a pu pleuvoir récemment ou qu’il est sur le point de pleuvoir.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85" y="553677"/>
            <a:ext cx="6504488" cy="4279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1;p22"/>
          <p:cNvSpPr txBox="1"/>
          <p:nvPr/>
        </p:nvSpPr>
        <p:spPr>
          <a:xfrm>
            <a:off x="209850" y="23600"/>
            <a:ext cx="41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Activité d’aprentissage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1100" b="1" baseline="300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CA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6800932" y="3951913"/>
            <a:ext cx="242703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Avant </a:t>
            </a:r>
            <a:r>
              <a:rPr lang="en-CA" sz="11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l’orage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1887. De denses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nuages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orageux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dominent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paysage.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12" y="612467"/>
            <a:ext cx="6304624" cy="421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25" y="586189"/>
            <a:ext cx="6432524" cy="392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997498" y="3411977"/>
            <a:ext cx="2146502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Laurentides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1882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entreprend cette œuvre après avoir visité l’île d’Orléans,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Québec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11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/>
            <a:endParaRPr lang="en"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1591586" y="4289807"/>
            <a:ext cx="5848745" cy="711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Dans les </a:t>
            </a:r>
            <a:r>
              <a:rPr lang="en" sz="11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plaines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la vallée près de Doon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v.1910. Le bétail dans cette scène représente les besoins des animaux de la ferme.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325" y="531507"/>
            <a:ext cx="5835349" cy="372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6656045" y="3563187"/>
            <a:ext cx="2386399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Novembre parmi les chênes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v.1920. Dans cette scène, un berger est représenté en harmonie avec la nature, regardant les moutons paître sous les arbres.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76" y="339245"/>
            <a:ext cx="6142232" cy="446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6561140" y="3913626"/>
            <a:ext cx="2413911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Porte d’écluse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.1900-1901. Cette peinture démontre une facture particulièrement épaisse.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97" y="365371"/>
            <a:ext cx="6191704" cy="441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/>
        </p:nvSpPr>
        <p:spPr>
          <a:xfrm>
            <a:off x="6454856" y="3804145"/>
            <a:ext cx="2689144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Plaines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près de la rivière Speed dans les environs de Preston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v.1930. Ici, la facture est si vigoureuse qu’on peut presque la qualifier de rude ou même violente.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57" y="275358"/>
            <a:ext cx="5974269" cy="459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6086987" y="3446785"/>
            <a:ext cx="2885928" cy="178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Homer Watson,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Village ensoleillé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1884. Watson est célèbre pour ses paysages dépeignant le sud de l’Ontario, mais il a également peint d’autres endroits au Canada : cette œuvre montre un village au Québec.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83" y="321305"/>
            <a:ext cx="5692009" cy="437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/>
        </p:nvSpPr>
        <p:spPr>
          <a:xfrm>
            <a:off x="6525914" y="3980343"/>
            <a:ext cx="2531983" cy="108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l’approche du crépuscule, C.-B.,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v.1934. Watson a visité les montagnes Rocheuses au cours de trois voyages distincts.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47" y="292239"/>
            <a:ext cx="5923626" cy="455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016500" y="4058309"/>
            <a:ext cx="2055083" cy="56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L’une des premières photographies connues de Homer Watson, v.1880.</a:t>
            </a:r>
          </a:p>
          <a:p>
            <a:pPr lvl="0"/>
            <a:endParaRPr lang="en" sz="11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173926"/>
            <a:ext cx="2933700" cy="455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760239" y="3599192"/>
            <a:ext cx="20307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vieille scierie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1880. Aucune peinture n’a été plus importante pour la carrière de Watson que celle-ci.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13" y="424425"/>
            <a:ext cx="6411148" cy="42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562273" y="3686367"/>
            <a:ext cx="23697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Paysage, Écosse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1888. Lors de sa visite en Grande-Bretagne,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passe du temps sur la côte sud-est de l’Écosse.</a:t>
            </a:r>
          </a:p>
          <a:p>
            <a:pPr>
              <a:lnSpc>
                <a:spcPct val="115000"/>
              </a:lnSpc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23" y="457650"/>
            <a:ext cx="6026864" cy="427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452163" y="3897339"/>
            <a:ext cx="2577104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Ruisseau au clair de lune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1933. Dans ses dernières années, </a:t>
            </a:r>
            <a:r>
              <a:rPr lang="en" sz="1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 </a:t>
            </a:r>
            <a:r>
              <a:rPr lang="en" sz="1100" b="1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peint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souvent des scènes de paysages nocturnes.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34" y="358048"/>
            <a:ext cx="5822456" cy="442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583746" y="4111464"/>
            <a:ext cx="5705839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vieux moulin près du ruisseau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1879. Le moulin de ce tableau est en ruine; son état peut faire référence aux conséquences engendrées par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</a:t>
            </a:r>
            <a:r>
              <a:rPr lang="en-CA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bouleversement 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l’équilibre entre l’exploitation forestière pour les besoins humains et la capacité de la nature à se régénérer.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361" y="198962"/>
            <a:ext cx="5729182" cy="390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060751" y="3780784"/>
            <a:ext cx="28680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scieurs de bois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1894. Dans ce tableau, deux hommes récoltent du bois, mais la forêt au-delà demeure vivante et saine.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62" y="457649"/>
            <a:ext cx="5660653" cy="422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6390938" y="3820494"/>
            <a:ext cx="2656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Homer Watson, </a:t>
            </a:r>
            <a:r>
              <a:rPr lang="en" sz="11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Orage à la dérive</a:t>
            </a:r>
            <a:r>
              <a:rPr lang="en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1934. Watson a créé cette œuvre en plein air, en peignant directement sur un panneau.</a:t>
            </a:r>
          </a:p>
          <a:p>
            <a:pPr lvl="0">
              <a:lnSpc>
                <a:spcPct val="115000"/>
              </a:lnSpc>
            </a:pPr>
            <a:endParaRPr lang="en"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55" y="433838"/>
            <a:ext cx="5938134" cy="42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664</Words>
  <Application>Microsoft Macintosh PowerPoint</Application>
  <PresentationFormat>On-screen Show (16:9)</PresentationFormat>
  <Paragraphs>36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11</cp:revision>
  <dcterms:modified xsi:type="dcterms:W3CDTF">2020-02-25T22:50:27Z</dcterms:modified>
</cp:coreProperties>
</file>