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7" r:id="rId10"/>
    <p:sldId id="265" r:id="rId11"/>
    <p:sldId id="266" r:id="rId12"/>
    <p:sldId id="291" r:id="rId13"/>
    <p:sldId id="292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295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94694"/>
  </p:normalViewPr>
  <p:slideViewPr>
    <p:cSldViewPr snapToGrid="0">
      <p:cViewPr varScale="1">
        <p:scale>
          <a:sx n="141" d="100"/>
          <a:sy n="141" d="100"/>
        </p:scale>
        <p:origin x="-104" y="-344"/>
      </p:cViewPr>
      <p:guideLst>
        <p:guide orient="horz" pos="1620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8448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523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500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648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*insert Ruth’s captions*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26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376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006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4135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644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2140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360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6312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*insert caption*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1606e0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1606e0b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Banque d'Images Page Couverture_William Kurelek_Le multiculturalism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1888" cy="52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5511932" y="4035300"/>
            <a:ext cx="2827734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 1975, le cycle de tableaux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Happy Canadia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Heureux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Canadiens)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sous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intitulé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Kurelek’s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Canada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</p:txBody>
      </p:sp>
      <p:pic>
        <p:nvPicPr>
          <p:cNvPr id="3" name="Picture 2" descr="william-kurelek-kureleks-canada-197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42" y="72063"/>
            <a:ext cx="4177506" cy="51143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1703421" y="4528199"/>
            <a:ext cx="5644437" cy="45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Mariage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polonais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Kaszuby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1977.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dénote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l’intérêt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communautés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polonaises au Canada.</a:t>
            </a:r>
          </a:p>
        </p:txBody>
      </p:sp>
      <p:pic>
        <p:nvPicPr>
          <p:cNvPr id="3" name="Picture 2" descr="william-kurelek-polish-wedding-at-kaszuby-1977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36" y="244068"/>
            <a:ext cx="5611143" cy="4312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097143" y="3909332"/>
            <a:ext cx="2358939" cy="64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Pique-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nique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ferme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exposée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pavillon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l’Ukraine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l’Expo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67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Montréal. 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0C6E64CB-6517-9941-94E3-C9196BC9C676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1 </a:t>
            </a:r>
          </a:p>
        </p:txBody>
      </p:sp>
      <p:pic>
        <p:nvPicPr>
          <p:cNvPr id="3" name="Picture 2" descr="william-kurelek-ukrainian-canadian-farm-picnic-1966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58" y="517953"/>
            <a:ext cx="4420814" cy="43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500853" y="3776272"/>
            <a:ext cx="2055868" cy="68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Yom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Kippour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1975.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Canada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mosaïque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cultures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différentes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vivant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harmonie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94480C88-7A26-074F-BDDE-B7A92FE6FBC2}"/>
              </a:ext>
            </a:extLst>
          </p:cNvPr>
          <p:cNvSpPr txBox="1"/>
          <p:nvPr/>
        </p:nvSpPr>
        <p:spPr>
          <a:xfrm>
            <a:off x="176581" y="98963"/>
            <a:ext cx="2659752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1 </a:t>
            </a:r>
          </a:p>
        </p:txBody>
      </p:sp>
      <p:pic>
        <p:nvPicPr>
          <p:cNvPr id="2" name="Picture 1" descr="william-kurelek-yom-kippur-197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130" y="632817"/>
            <a:ext cx="4730340" cy="42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648691" y="4054391"/>
            <a:ext cx="2173246" cy="75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1974.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semble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immergé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travail.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E2321858-D8E5-7646-8ABC-74C40C6C9431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2 </a:t>
            </a:r>
          </a:p>
        </p:txBody>
      </p:sp>
      <p:pic>
        <p:nvPicPr>
          <p:cNvPr id="3" name="Picture 2" descr="william-kurelek-the-painter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435" y="490929"/>
            <a:ext cx="3483513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255098" y="3669638"/>
            <a:ext cx="2522439" cy="111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composition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épisodique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six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panneaux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relate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l’histoire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l’immigration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Canada au début du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vingtième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siècle. </a:t>
            </a:r>
          </a:p>
        </p:txBody>
      </p:sp>
      <p:sp>
        <p:nvSpPr>
          <p:cNvPr id="10" name="Google Shape;90;p19">
            <a:extLst>
              <a:ext uri="{FF2B5EF4-FFF2-40B4-BE49-F238E27FC236}">
                <a16:creationId xmlns:a16="http://schemas.microsoft.com/office/drawing/2014/main" xmlns="" id="{E271D947-41BC-7046-A8BB-9180EA642B84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10" descr="william-kurelek-the-ukrainian-pioneer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334" y="342299"/>
            <a:ext cx="1162764" cy="1450269"/>
          </a:xfrm>
          <a:prstGeom prst="rect">
            <a:avLst/>
          </a:prstGeom>
        </p:spPr>
      </p:pic>
      <p:pic>
        <p:nvPicPr>
          <p:cNvPr id="12" name="Picture 11" descr="william-kurelek-the-ukrainian-pioneer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983" y="342298"/>
            <a:ext cx="1152851" cy="1450270"/>
          </a:xfrm>
          <a:prstGeom prst="rect">
            <a:avLst/>
          </a:prstGeom>
        </p:spPr>
      </p:pic>
      <p:pic>
        <p:nvPicPr>
          <p:cNvPr id="13" name="Picture 12" descr="william-kurelek-the-ukrainian-pioneer-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438" y="1918678"/>
            <a:ext cx="1145690" cy="1441261"/>
          </a:xfrm>
          <a:prstGeom prst="rect">
            <a:avLst/>
          </a:prstGeom>
        </p:spPr>
      </p:pic>
      <p:pic>
        <p:nvPicPr>
          <p:cNvPr id="14" name="Picture 13" descr="william-kurelek-the-ukrainian-pioneer-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885" y="1944400"/>
            <a:ext cx="1125831" cy="1425032"/>
          </a:xfrm>
          <a:prstGeom prst="rect">
            <a:avLst/>
          </a:prstGeom>
        </p:spPr>
      </p:pic>
      <p:pic>
        <p:nvPicPr>
          <p:cNvPr id="15" name="Picture 14" descr="william-kurelek-the-ukrainian-pioneer-kw_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92" y="3484558"/>
            <a:ext cx="1134838" cy="1411997"/>
          </a:xfrm>
          <a:prstGeom prst="rect">
            <a:avLst/>
          </a:prstGeom>
        </p:spPr>
      </p:pic>
      <p:pic>
        <p:nvPicPr>
          <p:cNvPr id="16" name="Picture 15" descr="william-kurelek-the-ukrainian-pioneer-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932" y="3492755"/>
            <a:ext cx="1170865" cy="1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661169" y="4464632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6C8C9233-9A24-794E-8546-2938333138C1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william-kurelek-the-ukrainian-pioneer-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507" y="558488"/>
            <a:ext cx="3458552" cy="43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83205175-111C-A544-B420-A3E0F0AB2618}"/>
              </a:ext>
            </a:extLst>
          </p:cNvPr>
          <p:cNvSpPr txBox="1"/>
          <p:nvPr/>
        </p:nvSpPr>
        <p:spPr>
          <a:xfrm>
            <a:off x="5691992" y="4445653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5C5EA3B5-410B-2349-AAE3-7221CC3A8461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william-kurelek-the-ukrainian-pioneer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761" y="567497"/>
            <a:ext cx="3435281" cy="43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51CF703A-8F99-B246-A475-B976BB04065E}"/>
              </a:ext>
            </a:extLst>
          </p:cNvPr>
          <p:cNvSpPr txBox="1"/>
          <p:nvPr/>
        </p:nvSpPr>
        <p:spPr>
          <a:xfrm>
            <a:off x="5639214" y="4452191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39AAA81B-C365-0B4E-AAD5-D243652A63EE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william-kurelek-the-ukrainian-pioneer-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56" y="558489"/>
            <a:ext cx="3455084" cy="43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7584DE77-7307-7043-B804-AF5305A381BE}"/>
              </a:ext>
            </a:extLst>
          </p:cNvPr>
          <p:cNvSpPr txBox="1"/>
          <p:nvPr/>
        </p:nvSpPr>
        <p:spPr>
          <a:xfrm>
            <a:off x="5691989" y="4527907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5BD9E60F-2444-374E-A8FF-25086AF4ECAA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william-kurelek-the-ukrainian-pioneer-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435" y="498711"/>
            <a:ext cx="3539614" cy="4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612146" y="4060221"/>
            <a:ext cx="2237100" cy="94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L’herbe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pousse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sur les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sentiers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battus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1975.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l’intérêt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Prairies. </a:t>
            </a:r>
          </a:p>
        </p:txBody>
      </p:sp>
      <p:pic>
        <p:nvPicPr>
          <p:cNvPr id="3" name="Picture 2" descr="william-kurelek-no-grass-grows-on-the-beaten-path-197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53" y="153135"/>
            <a:ext cx="3358810" cy="48036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1F7B0FA5-CFAE-814A-823F-968D75AF93B4}"/>
              </a:ext>
            </a:extLst>
          </p:cNvPr>
          <p:cNvSpPr txBox="1"/>
          <p:nvPr/>
        </p:nvSpPr>
        <p:spPr>
          <a:xfrm>
            <a:off x="5763909" y="4445325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AC4529F8-A9DF-A743-B073-D8F80471C4E0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william-kurelek-the-ukrainian-pioneer-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127" y="594518"/>
            <a:ext cx="3555035" cy="42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;p25">
            <a:extLst>
              <a:ext uri="{FF2B5EF4-FFF2-40B4-BE49-F238E27FC236}">
                <a16:creationId xmlns:a16="http://schemas.microsoft.com/office/drawing/2014/main" xmlns="" id="{7544F1F0-A27B-3241-96CA-CA6CDFC583D0}"/>
              </a:ext>
            </a:extLst>
          </p:cNvPr>
          <p:cNvSpPr txBox="1"/>
          <p:nvPr/>
        </p:nvSpPr>
        <p:spPr>
          <a:xfrm>
            <a:off x="5774183" y="4486421"/>
            <a:ext cx="2334238" cy="49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pionnier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ukrainien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1971, 1976.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82B60A7E-13F3-2C45-BF6F-489BA11CBEF9}"/>
              </a:ext>
            </a:extLst>
          </p:cNvPr>
          <p:cNvSpPr txBox="1"/>
          <p:nvPr/>
        </p:nvSpPr>
        <p:spPr>
          <a:xfrm>
            <a:off x="176581" y="98963"/>
            <a:ext cx="2754398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william-kurelek-the-ukrainian-pioneer-kw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698" y="594519"/>
            <a:ext cx="3482423" cy="43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520266" y="4242035"/>
            <a:ext cx="2514126" cy="65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célibataire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1955.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décor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intérieur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claustrophobique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william-kurelek-the-bachelor-1955-contextual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012" y="162140"/>
            <a:ext cx="3616904" cy="48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5923134" y="3892908"/>
            <a:ext cx="2254083" cy="11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homme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1950. Ce portrait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souligne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décision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devenir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artiste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professionnel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14147298-B87C-4C4C-9908-D7D5DDFADE4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ommatif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</p:txBody>
      </p:sp>
      <p:pic>
        <p:nvPicPr>
          <p:cNvPr id="3" name="Picture 2" descr="william-kurelek-portrait-of-the-artist-as-a-young-man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058" y="531465"/>
            <a:ext cx="4024164" cy="43149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669295" y="3971606"/>
            <a:ext cx="2449124" cy="107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Autoportrait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C’est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première oeuvre significative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après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conversion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catholicisme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AEC54222-4854-0E49-B939-05879CC9D47E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ommatif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</p:txBody>
      </p:sp>
      <p:pic>
        <p:nvPicPr>
          <p:cNvPr id="3" name="Picture 2" descr="william-kurelek-self-portrait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15" y="405354"/>
            <a:ext cx="3658333" cy="4496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225677" y="3752848"/>
            <a:ext cx="2032795" cy="8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Souvenirs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d’enfance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nous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voyons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visualisant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souvenirs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d’enfance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william-kurelek-reminiscences-of-youth-1968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25" y="414363"/>
            <a:ext cx="5104090" cy="42816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5858654" y="3510826"/>
            <a:ext cx="2442865" cy="98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retournant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chercher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manteau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s’ils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champ après que la bombe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tombée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1971.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scène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inspirée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angoisses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sujet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guerre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nucléaire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william-kurelek-not-going-back-to-pick-up-a-cloak-1971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29" y="387339"/>
            <a:ext cx="4512800" cy="43738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6178157" y="3712244"/>
            <a:ext cx="2123051" cy="80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mexicaine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finalisé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par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l’addition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cadre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richement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coloré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william-kurelek-a-poor-mexican-courtyard-1976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72" y="289958"/>
            <a:ext cx="5214851" cy="43771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6487764" y="3518495"/>
            <a:ext cx="1937182" cy="80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Petit déjeuner du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bûcheron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1973. Jeune homme,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camp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bûcherons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nord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l’Ontario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william-kurelek-lumberjacks-breakfast-1973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78" y="546655"/>
            <a:ext cx="5646817" cy="4086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63353" y="4653918"/>
            <a:ext cx="6008915" cy="36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un tableau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l’atelier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d’encadrement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Isaacs, date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inconnue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william-kurelek-isaacs-framing-workshop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758" y="234204"/>
            <a:ext cx="6403980" cy="4373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820629" y="3789323"/>
            <a:ext cx="2804788" cy="135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Passion du Christ [Pendant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qu’ils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mangeaient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En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vérité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vous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dis, un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vous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livrer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1960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-1963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C’est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160 oeuvres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créées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illustrer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récit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Passion. </a:t>
            </a:r>
          </a:p>
        </p:txBody>
      </p:sp>
      <p:pic>
        <p:nvPicPr>
          <p:cNvPr id="3" name="Picture 2" descr="william-kurelek-passion-of-christ-and-while-they-were-at-table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242" y="234203"/>
            <a:ext cx="4383880" cy="4661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728970" y="4002400"/>
            <a:ext cx="2568364" cy="95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roi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monde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1958-1959.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années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formation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profondément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marquées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compétitions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d’école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 descr="william-kurelek-king-of-the-castle-1958-59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753" y="171148"/>
            <a:ext cx="3920275" cy="4722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758367" y="4586429"/>
            <a:ext cx="5431326" cy="4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Fête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manitobaine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1964.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dans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série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immigrant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Canada. </a:t>
            </a:r>
          </a:p>
        </p:txBody>
      </p:sp>
      <p:pic>
        <p:nvPicPr>
          <p:cNvPr id="3" name="Picture 2" descr="william-kurelek-manitoba-party-1964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866" y="162140"/>
            <a:ext cx="5457519" cy="4402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690345" y="4564903"/>
            <a:ext cx="5951425" cy="46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labyrinthe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1953.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l’intérieur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crâne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d’esprit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william-kurelek-the-maze-1953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877" y="198173"/>
            <a:ext cx="5770694" cy="4350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319444" y="4444321"/>
            <a:ext cx="2282371" cy="64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parents de 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Dymtro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Mary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(née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Huculak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v.1925.</a:t>
            </a:r>
          </a:p>
        </p:txBody>
      </p:sp>
      <p:pic>
        <p:nvPicPr>
          <p:cNvPr id="3" name="Picture 2" descr="william-kurelek-father-and-mother-192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30" y="126108"/>
            <a:ext cx="3079740" cy="4844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5839023" y="4227385"/>
            <a:ext cx="2032907" cy="57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Kurelek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tableaux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l’hôpital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Maudsley,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Londres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.1953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3" name="Picture 2" descr="william-kurelek-maudsley-hospital-london-1953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104" y="202678"/>
            <a:ext cx="4071005" cy="4637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696</Words>
  <Application>Microsoft Macintosh PowerPoint</Application>
  <PresentationFormat>On-screen Show (16:9)</PresentationFormat>
  <Paragraphs>51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38</cp:revision>
  <cp:lastPrinted>2019-08-15T17:42:03Z</cp:lastPrinted>
  <dcterms:modified xsi:type="dcterms:W3CDTF">2020-10-19T22:23:00Z</dcterms:modified>
</cp:coreProperties>
</file>