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1" r:id="rId11"/>
    <p:sldId id="282" r:id="rId12"/>
    <p:sldId id="283" r:id="rId13"/>
    <p:sldId id="268" r:id="rId14"/>
    <p:sldId id="269" r:id="rId15"/>
    <p:sldId id="270" r:id="rId16"/>
    <p:sldId id="285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4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8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9350" autoAdjust="0"/>
  </p:normalViewPr>
  <p:slideViewPr>
    <p:cSldViewPr snapToGrid="0">
      <p:cViewPr>
        <p:scale>
          <a:sx n="95" d="100"/>
          <a:sy n="95" d="100"/>
        </p:scale>
        <p:origin x="-1872" y="-1368"/>
      </p:cViewPr>
      <p:guideLst>
        <p:guide orient="horz" pos="1620"/>
        <p:guide pos="2880"/>
        <p:guide pos="28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98713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9365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75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0917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c1606e0b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c1606e0b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c1606e0b9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c1606e0b9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c1606e0b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c1606e0b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c1606e0b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c1606e0b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c1606e0b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c1606e0b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c1606e0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c1606e0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c1606e0b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c1606e0b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c1606e0b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c1606e0b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c1606e0b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c1606e0b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c1606e0b9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c1606e0b9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c1606e0b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c1606e0b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c1606e0b9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c1606e0b9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392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c1606e0b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c1606e0b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c1606e0b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c1606e0b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1606e0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1606e0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c1606e0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c1606e0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732725" y="675050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Banque d'Images Page Couverture_Paterson Ewen_LAstronom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0" y="0"/>
            <a:ext cx="9207944" cy="51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6244868" y="3904386"/>
            <a:ext cx="2545404" cy="1028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Coucher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soleil sur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Méditerranée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1980.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exemple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d’oeuvre sur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contreplaqué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toupillé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la technique la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reconnue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d’Ewen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4" name="Picture 3" descr="paterson-ewen-sunset-over-mediterranean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69" y="225593"/>
            <a:ext cx="4886133" cy="46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4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1685789" y="4521171"/>
            <a:ext cx="5840216" cy="46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Aurore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boréale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1973.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Ewen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dépeint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phénomènes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naturels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vus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l’espace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un point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complètement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inédit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sp>
        <p:nvSpPr>
          <p:cNvPr id="5" name="Google Shape;90;p19">
            <a:extLst>
              <a:ext uri="{FF2B5EF4-FFF2-40B4-BE49-F238E27FC236}">
                <a16:creationId xmlns="" xmlns:a16="http://schemas.microsoft.com/office/drawing/2014/main" id="{0527B7A9-CF54-8140-B525-4D72D9FBAF00}"/>
              </a:ext>
            </a:extLst>
          </p:cNvPr>
          <p:cNvSpPr txBox="1"/>
          <p:nvPr/>
        </p:nvSpPr>
        <p:spPr>
          <a:xfrm>
            <a:off x="78610" y="35036"/>
            <a:ext cx="3784864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 smtClean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 descr="paterson-ewen-northern-ligh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76" y="494629"/>
            <a:ext cx="5819499" cy="40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9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358794" y="4586775"/>
            <a:ext cx="8329985" cy="35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Éclipse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solaire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1971.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oeuvre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premières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pièces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explicitement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célestes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produites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Ewen.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="" xmlns:a16="http://schemas.microsoft.com/office/drawing/2014/main" id="{D57CB783-C794-C647-A775-241AFC5748D3}"/>
              </a:ext>
            </a:extLst>
          </p:cNvPr>
          <p:cNvSpPr txBox="1"/>
          <p:nvPr/>
        </p:nvSpPr>
        <p:spPr>
          <a:xfrm>
            <a:off x="78610" y="35036"/>
            <a:ext cx="2835706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paterson-ewen-kw6-solar-eclip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4" y="477854"/>
            <a:ext cx="8114631" cy="401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9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/>
        </p:nvSpPr>
        <p:spPr>
          <a:xfrm>
            <a:off x="5884831" y="3936243"/>
            <a:ext cx="2181274" cy="947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Lune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gibbeuse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1980.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objets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célestes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c’est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la lune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qu’Ewen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s’identifie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plus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étroitement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sp>
        <p:nvSpPr>
          <p:cNvPr id="5" name="Google Shape;90;p19">
            <a:extLst>
              <a:ext uri="{FF2B5EF4-FFF2-40B4-BE49-F238E27FC236}">
                <a16:creationId xmlns="" xmlns:a16="http://schemas.microsoft.com/office/drawing/2014/main" id="{A8E5B6F3-207C-EC44-8154-A680D70C3C3D}"/>
              </a:ext>
            </a:extLst>
          </p:cNvPr>
          <p:cNvSpPr txBox="1"/>
          <p:nvPr/>
        </p:nvSpPr>
        <p:spPr>
          <a:xfrm>
            <a:off x="78610" y="35036"/>
            <a:ext cx="3464022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paterson-ewen-kw10-gibbous-mo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68" y="507999"/>
            <a:ext cx="4586758" cy="4293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/>
        </p:nvSpPr>
        <p:spPr>
          <a:xfrm>
            <a:off x="6045118" y="3360992"/>
            <a:ext cx="2155372" cy="1440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Croissant de lune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décadent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1990. Dans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toutes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oeuvres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d’Ewen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on observe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fluctuation entre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lignes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mesurées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maîtrisées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et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lignes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erratiques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lignes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créent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l’ambiance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le travail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d’Ewen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2" name="Picture 1" descr="paterson-ewen-decadent-crescent-moon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0" y="227263"/>
            <a:ext cx="4796833" cy="4650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/>
        </p:nvSpPr>
        <p:spPr>
          <a:xfrm>
            <a:off x="6091317" y="3235388"/>
            <a:ext cx="2838787" cy="162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Blackout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1960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b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oeuvre fait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référence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aux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procédures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raid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aérien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pratiquées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fin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1950 et 1960, au plus fort de la guerre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froide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Blackout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oeuvres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l’artiste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être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directement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liées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événements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historiques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="" xmlns:a16="http://schemas.microsoft.com/office/drawing/2014/main" id="{D6F66EB5-47C0-2D47-ABD1-63F90439A3B0}"/>
              </a:ext>
            </a:extLst>
          </p:cNvPr>
          <p:cNvSpPr txBox="1"/>
          <p:nvPr/>
        </p:nvSpPr>
        <p:spPr>
          <a:xfrm>
            <a:off x="78609" y="35036"/>
            <a:ext cx="306296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lang="en-CA"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paterson-ewen-kw3-black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93" y="561474"/>
            <a:ext cx="5092239" cy="4264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0;p19">
            <a:extLst>
              <a:ext uri="{FF2B5EF4-FFF2-40B4-BE49-F238E27FC236}">
                <a16:creationId xmlns="" xmlns:a16="http://schemas.microsoft.com/office/drawing/2014/main" id="{D6F66EB5-47C0-2D47-ABD1-63F90439A3B0}"/>
              </a:ext>
            </a:extLst>
          </p:cNvPr>
          <p:cNvSpPr txBox="1"/>
          <p:nvPr/>
        </p:nvSpPr>
        <p:spPr>
          <a:xfrm>
            <a:off x="78610" y="35036"/>
            <a:ext cx="3744758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2</a:t>
            </a:r>
          </a:p>
          <a:p>
            <a:pPr lvl="0">
              <a:lnSpc>
                <a:spcPct val="115000"/>
              </a:lnSpc>
            </a:pPr>
            <a:endParaRPr lang="en-CA"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FinalChartPlaceF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0" y="574842"/>
            <a:ext cx="8598580" cy="434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/>
        </p:nvSpPr>
        <p:spPr>
          <a:xfrm>
            <a:off x="6349470" y="3464717"/>
            <a:ext cx="2201515" cy="1310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Lune au-dessus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1977. Ewen explore la lune 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phases, et 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revient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encore et encore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période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vie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tous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moyens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d'expression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lesquels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travaillé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5" name="Picture 4" descr="paterson-ewen-moon-over-w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83" y="233111"/>
            <a:ext cx="5048341" cy="4638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/>
        </p:nvSpPr>
        <p:spPr>
          <a:xfrm>
            <a:off x="5674527" y="2522823"/>
            <a:ext cx="2736041" cy="229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Cannibalisme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cosmique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1994. Ewen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dépeint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cannibalisme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galactique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où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deux galaxies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entrent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collision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absorbée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l’autre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Ewen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intéressé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mouvement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oeuvres.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L’éclatement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galaxie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jaune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absorbée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la masse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tourbillonnante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géante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galaxie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bleue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un fond rouge flamboyant qui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semble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lui-même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être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mouvement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secoué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la rotation des lames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bleues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2" name="Picture 1" descr="paterson-ewen-cosmic-cannibalism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66" y="307473"/>
            <a:ext cx="4427966" cy="4621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/>
          <p:nvPr/>
        </p:nvSpPr>
        <p:spPr>
          <a:xfrm>
            <a:off x="5615593" y="3742111"/>
            <a:ext cx="3118974" cy="1144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Lune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gibbeuse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1980.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oeuvre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marquante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fait la couverture du catalogue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réalisé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lorsqu’Ewen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Canada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Biennale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Venise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 1982. Il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s’agit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éloquente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l’oeuvre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l’artiste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Google Shape;90;p19">
            <a:extLst>
              <a:ext uri="{FF2B5EF4-FFF2-40B4-BE49-F238E27FC236}">
                <a16:creationId xmlns="" xmlns:a16="http://schemas.microsoft.com/office/drawing/2014/main" id="{A8431373-3F6B-604E-A19F-2C051B8456DB}"/>
              </a:ext>
            </a:extLst>
          </p:cNvPr>
          <p:cNvSpPr txBox="1"/>
          <p:nvPr/>
        </p:nvSpPr>
        <p:spPr>
          <a:xfrm>
            <a:off x="78610" y="35036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Exercice</a:t>
            </a:r>
            <a:r>
              <a:rPr lang="en-CA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sommatif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 descr="paterson-ewen-kw10-gibbous-mo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94" y="588210"/>
            <a:ext cx="4586758" cy="4293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5820118" y="3850216"/>
            <a:ext cx="3092705" cy="111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Ewen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Lune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1975. </a:t>
            </a:r>
            <a:b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méthode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d’Ewen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appliquer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couleur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en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tenant son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pinceau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couteau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en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frappant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surface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l'oeuvre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imite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forces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violentes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lesquelles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créée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 descr="paterson-ewen-moon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53" y="201713"/>
            <a:ext cx="4742370" cy="477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 txBox="1"/>
          <p:nvPr/>
        </p:nvSpPr>
        <p:spPr>
          <a:xfrm>
            <a:off x="1778002" y="4217981"/>
            <a:ext cx="5421336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Lune au-dessus de Tobermory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1981. Ce tableau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probablement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hommage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paysagiste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britannique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M. W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Turner.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Alors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Turner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venu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être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associé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soleil, Ewen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associé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lune.</a:t>
            </a:r>
          </a:p>
        </p:txBody>
      </p:sp>
      <p:pic>
        <p:nvPicPr>
          <p:cNvPr id="2" name="Picture 1" descr="paterson-ewen-moon-over-tobermory-contextua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t="4519" r="1973" b="3019"/>
          <a:stretch/>
        </p:blipFill>
        <p:spPr>
          <a:xfrm>
            <a:off x="1858211" y="200526"/>
            <a:ext cx="5618826" cy="3983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/>
        </p:nvSpPr>
        <p:spPr>
          <a:xfrm>
            <a:off x="1895576" y="4540283"/>
            <a:ext cx="5457504" cy="43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pointe sensible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1957. Passant du temps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Montréal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auprès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Automatistes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Ewen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expérimente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différentes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d'abstractions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 descr="paterson-ewen-la-pointe-sensible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12" y="173789"/>
            <a:ext cx="5161376" cy="4314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/>
        </p:nvSpPr>
        <p:spPr>
          <a:xfrm>
            <a:off x="5273228" y="4188957"/>
            <a:ext cx="3294224" cy="81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Ewen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titre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1962.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Ewen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également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créé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nombre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d’oeuvres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abstraites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pastel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papier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</p:txBody>
      </p:sp>
      <p:pic>
        <p:nvPicPr>
          <p:cNvPr id="3" name="Picture 2" descr="paterson-ewen-untitled-new-1962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38" y="153102"/>
            <a:ext cx="3422316" cy="4766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 txBox="1"/>
          <p:nvPr/>
        </p:nvSpPr>
        <p:spPr>
          <a:xfrm>
            <a:off x="5852268" y="3803214"/>
            <a:ext cx="2536928" cy="113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Galaxie</a:t>
            </a:r>
            <a:r>
              <a:rPr lang="en-CA" sz="1100" b="1" i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NGC-253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1973.  La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galaxie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tourbillonnante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étoiles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scintillantes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typiques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l’intérêt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d’Ewen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 le cosmos.  </a:t>
            </a:r>
          </a:p>
        </p:txBody>
      </p:sp>
      <p:pic>
        <p:nvPicPr>
          <p:cNvPr id="2" name="Picture 1" descr="paterson-ewen-galaxy-ngc-253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52" y="279450"/>
            <a:ext cx="4905649" cy="4584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/>
          <p:nvPr/>
        </p:nvSpPr>
        <p:spPr>
          <a:xfrm>
            <a:off x="5340324" y="4166738"/>
            <a:ext cx="2759204" cy="7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Ewen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Nuage</a:t>
            </a:r>
            <a:r>
              <a:rPr lang="en-CA" sz="1100" b="1" i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orageux</a:t>
            </a:r>
            <a:endParaRPr lang="en-CA" sz="1100" b="1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générateur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#1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1971.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oeuvre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illustre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cycle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tombant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remontant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airs. </a:t>
            </a:r>
          </a:p>
        </p:txBody>
      </p:sp>
      <p:pic>
        <p:nvPicPr>
          <p:cNvPr id="3" name="Picture 2" descr="paterson-ewen-thundercloud-as-generator-1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92" y="178308"/>
            <a:ext cx="3355210" cy="4786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/>
        </p:nvSpPr>
        <p:spPr>
          <a:xfrm>
            <a:off x="6536760" y="3141239"/>
            <a:ext cx="2607239" cy="165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Ewen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faux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soleils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#4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1989.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Ewen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travaillait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d’abord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appuyant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contreplaqué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utiliser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toupie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Après un quasi accident,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commencé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poser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contreplaqué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chevaux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sciage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grimpant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souvent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plan de travail 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toupillant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quatre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pattes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</p:txBody>
      </p:sp>
      <p:pic>
        <p:nvPicPr>
          <p:cNvPr id="3" name="Picture 2" descr="paterson-ewen-sun-dogs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4" y="340892"/>
            <a:ext cx="5320631" cy="4461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6338161" y="4050616"/>
            <a:ext cx="2308422" cy="98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Typhon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1979. Dans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tableau, Ewen combine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deux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intérêts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: la lune et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phénomènes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naturels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2" name="Picture 1" descr="paterson-ewen-typhoon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75" y="213894"/>
            <a:ext cx="4982919" cy="4713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269938" y="4520667"/>
            <a:ext cx="8297514" cy="44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Protubérance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éruptive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1971.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premières oeuvres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d’Ewen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contreplaqué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toupillé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peut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-être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éruption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solaire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surface du soleil.</a:t>
            </a:r>
          </a:p>
        </p:txBody>
      </p:sp>
      <p:pic>
        <p:nvPicPr>
          <p:cNvPr id="3" name="Picture 2" descr="paterson-ewen-eruptive-prominence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9" y="294106"/>
            <a:ext cx="8333593" cy="414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5457627" y="4238435"/>
            <a:ext cx="5583250" cy="761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1962. </a:t>
            </a:r>
          </a:p>
        </p:txBody>
      </p:sp>
      <p:pic>
        <p:nvPicPr>
          <p:cNvPr id="2" name="Picture 1" descr="photo-paterson-ewen-1962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08" y="240631"/>
            <a:ext cx="2915255" cy="461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1931488" y="4287765"/>
            <a:ext cx="5193387" cy="777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1954. Il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s’agit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première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abstraite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d’Ewen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créée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durant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séjour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Montréal. Paterson Ewen, Sans titre, 1954. Il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s’agit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première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abstraite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d’Ewen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créée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durant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séjour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Montréal. 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Picture 1" descr="paterson-ewen-kw2-untitled-19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22" y="187157"/>
            <a:ext cx="5099980" cy="4077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6239457" y="3962912"/>
            <a:ext cx="2245681" cy="1093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grande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vague —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hommage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Hokusai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1974.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oeuvre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qu’Ewen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inspiré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estampes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japonaises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3" name="Picture 2" descr="paterson-ewen-kw8-the-great-wa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00" y="294106"/>
            <a:ext cx="4860947" cy="4554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1888388" y="4395423"/>
            <a:ext cx="5282659" cy="680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Traces dans le vide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1970. Dans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1970, Ewen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s’intéresse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représentation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«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l’idée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d’un flux de vie qui traverse la vie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chacun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la vie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universelle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» </a:t>
            </a:r>
          </a:p>
        </p:txBody>
      </p:sp>
      <p:pic>
        <p:nvPicPr>
          <p:cNvPr id="3" name="Picture 2" descr="paterson-ewen-kw4-traces-through-sp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56" y="213893"/>
            <a:ext cx="5221086" cy="4154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6042682" y="3310955"/>
            <a:ext cx="2469064" cy="1481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L’enfer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Satan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1991. Un jour, Ewen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creuse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accidentellement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trop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profondeur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toupie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fait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contreplaqué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Plutôt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recommencer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décide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tout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simplement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d’intégrer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thématiquement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nouvelle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caractéristique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oeuvres.</a:t>
            </a:r>
          </a:p>
        </p:txBody>
      </p:sp>
      <p:pic>
        <p:nvPicPr>
          <p:cNvPr id="3" name="Picture 2" descr="paterson-ewen-kw12-satans-p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" y="245711"/>
            <a:ext cx="4945892" cy="4673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2763210" y="4616601"/>
            <a:ext cx="3821137" cy="331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 dans son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uniforme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l’armée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v.1944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 descr="photo-paterson-ewen-military-portrait-1944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45" y="280737"/>
            <a:ext cx="3355856" cy="4304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5258566" y="4023891"/>
            <a:ext cx="2214381" cy="5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Ewen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Abstraction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blanche n</a:t>
            </a:r>
            <a:r>
              <a:rPr lang="en-CA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,v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1963.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1960,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Ewen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série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travaux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abstraits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blanc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blanc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 descr="paterson-ewen-white-abstraction-no-1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00" y="300791"/>
            <a:ext cx="3458947" cy="4648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8405</TotalTime>
  <Words>782</Words>
  <Application>Microsoft Macintosh PowerPoint</Application>
  <PresentationFormat>On-screen Show (16:9)</PresentationFormat>
  <Paragraphs>32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Simone Wharton</cp:lastModifiedBy>
  <cp:revision>56</cp:revision>
  <cp:lastPrinted>2019-10-05T14:01:46Z</cp:lastPrinted>
  <dcterms:modified xsi:type="dcterms:W3CDTF">2020-10-19T22:06:25Z</dcterms:modified>
</cp:coreProperties>
</file>