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8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5" r:id="rId11"/>
    <p:sldId id="286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84" r:id="rId21"/>
    <p:sldId id="272" r:id="rId22"/>
    <p:sldId id="273" r:id="rId23"/>
    <p:sldId id="274" r:id="rId24"/>
    <p:sldId id="275" r:id="rId25"/>
    <p:sldId id="283" r:id="rId26"/>
    <p:sldId id="287" r:id="rId27"/>
    <p:sldId id="276" r:id="rId28"/>
    <p:sldId id="277" r:id="rId29"/>
    <p:sldId id="278" r:id="rId30"/>
    <p:sldId id="279" r:id="rId31"/>
    <p:sldId id="280" r:id="rId32"/>
    <p:sldId id="281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pos="310">
          <p15:clr>
            <a:srgbClr val="9AA0A6"/>
          </p15:clr>
        </p15:guide>
        <p15:guide id="2" orient="horz" pos="363">
          <p15:clr>
            <a:srgbClr val="9AA0A6"/>
          </p15:clr>
        </p15:guide>
        <p15:guide id="3" orient="horz" pos="2963">
          <p15:clr>
            <a:srgbClr val="9AA0A6"/>
          </p15:clr>
        </p15:guide>
        <p15:guide id="4" pos="3779">
          <p15:clr>
            <a:srgbClr val="9AA0A6"/>
          </p15:clr>
        </p15:guide>
        <p15:guide id="5" orient="horz" pos="190">
          <p15:clr>
            <a:srgbClr val="9AA0A6"/>
          </p15:clr>
        </p15:guide>
        <p15:guide id="6" pos="1106">
          <p15:clr>
            <a:srgbClr val="9AA0A6"/>
          </p15:clr>
        </p15:guide>
        <p15:guide id="7" pos="3120">
          <p15:clr>
            <a:srgbClr val="9AA0A6"/>
          </p15:clr>
        </p15:guide>
        <p15:guide id="8" orient="horz" pos="3077">
          <p15:clr>
            <a:srgbClr val="9AA0A6"/>
          </p15:clr>
        </p15:guide>
        <p15:guide id="9" orient="horz" pos="29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1C7936-0623-463B-A501-4F0D06D301FA}" v="43" dt="2020-03-10T18:35:46.2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-632" y="-112"/>
      </p:cViewPr>
      <p:guideLst>
        <p:guide orient="horz" pos="363"/>
        <p:guide orient="horz" pos="3014"/>
        <p:guide orient="horz" pos="190"/>
        <p:guide orient="horz" pos="3077"/>
        <p:guide orient="horz" pos="3008"/>
        <p:guide pos="310"/>
        <p:guide pos="3779"/>
        <p:guide pos="1106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Relationship Id="rId43" Type="http://schemas.microsoft.com/office/2016/11/relationships/changesInfo" Target="changesInfos/changesInfo1.xml"/><Relationship Id="rId4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Anderson" userId="fb29ce2979debd91" providerId="LiveId" clId="{2A1C7936-0623-463B-A501-4F0D06D301FA}"/>
    <pc:docChg chg="undo custSel addSld modSld">
      <pc:chgData name="Jocelyn Anderson" userId="fb29ce2979debd91" providerId="LiveId" clId="{2A1C7936-0623-463B-A501-4F0D06D301FA}" dt="2020-03-10T18:36:47.688" v="234" actId="20577"/>
      <pc:docMkLst>
        <pc:docMk/>
      </pc:docMkLst>
      <pc:sldChg chg="modSp mod">
        <pc:chgData name="Jocelyn Anderson" userId="fb29ce2979debd91" providerId="LiveId" clId="{2A1C7936-0623-463B-A501-4F0D06D301FA}" dt="2020-03-10T18:16:04.745" v="1" actId="20577"/>
        <pc:sldMkLst>
          <pc:docMk/>
          <pc:sldMk cId="0" sldId="256"/>
        </pc:sldMkLst>
        <pc:spChg chg="mod">
          <ac:chgData name="Jocelyn Anderson" userId="fb29ce2979debd91" providerId="LiveId" clId="{2A1C7936-0623-463B-A501-4F0D06D301FA}" dt="2020-03-10T18:16:04.745" v="1" actId="20577"/>
          <ac:spMkLst>
            <pc:docMk/>
            <pc:sldMk cId="0" sldId="256"/>
            <ac:spMk id="84" creationId="{00000000-0000-0000-0000-000000000000}"/>
          </ac:spMkLst>
        </pc:spChg>
      </pc:sldChg>
      <pc:sldChg chg="modSp mod">
        <pc:chgData name="Jocelyn Anderson" userId="fb29ce2979debd91" providerId="LiveId" clId="{2A1C7936-0623-463B-A501-4F0D06D301FA}" dt="2020-03-10T18:25:36.472" v="91" actId="114"/>
        <pc:sldMkLst>
          <pc:docMk/>
          <pc:sldMk cId="0" sldId="264"/>
        </pc:sldMkLst>
        <pc:spChg chg="mod">
          <ac:chgData name="Jocelyn Anderson" userId="fb29ce2979debd91" providerId="LiveId" clId="{2A1C7936-0623-463B-A501-4F0D06D301FA}" dt="2020-03-10T18:23:36.477" v="71" actId="1076"/>
          <ac:spMkLst>
            <pc:docMk/>
            <pc:sldMk cId="0" sldId="264"/>
            <ac:spMk id="132" creationId="{00000000-0000-0000-0000-000000000000}"/>
          </ac:spMkLst>
        </pc:spChg>
        <pc:spChg chg="mod">
          <ac:chgData name="Jocelyn Anderson" userId="fb29ce2979debd91" providerId="LiveId" clId="{2A1C7936-0623-463B-A501-4F0D06D301FA}" dt="2020-03-10T18:25:36.472" v="91" actId="114"/>
          <ac:spMkLst>
            <pc:docMk/>
            <pc:sldMk cId="0" sldId="264"/>
            <ac:spMk id="133" creationId="{00000000-0000-0000-0000-000000000000}"/>
          </ac:spMkLst>
        </pc:spChg>
      </pc:sldChg>
      <pc:sldChg chg="modSp">
        <pc:chgData name="Jocelyn Anderson" userId="fb29ce2979debd91" providerId="LiveId" clId="{2A1C7936-0623-463B-A501-4F0D06D301FA}" dt="2020-03-10T18:23:45.886" v="72"/>
        <pc:sldMkLst>
          <pc:docMk/>
          <pc:sldMk cId="0" sldId="265"/>
        </pc:sldMkLst>
        <pc:spChg chg="mod">
          <ac:chgData name="Jocelyn Anderson" userId="fb29ce2979debd91" providerId="LiveId" clId="{2A1C7936-0623-463B-A501-4F0D06D301FA}" dt="2020-03-10T18:23:45.886" v="72"/>
          <ac:spMkLst>
            <pc:docMk/>
            <pc:sldMk cId="0" sldId="265"/>
            <ac:spMk id="140" creationId="{00000000-0000-0000-0000-000000000000}"/>
          </ac:spMkLst>
        </pc:spChg>
      </pc:sldChg>
      <pc:sldChg chg="modSp mod">
        <pc:chgData name="Jocelyn Anderson" userId="fb29ce2979debd91" providerId="LiveId" clId="{2A1C7936-0623-463B-A501-4F0D06D301FA}" dt="2020-03-10T18:26:14.674" v="92" actId="6549"/>
        <pc:sldMkLst>
          <pc:docMk/>
          <pc:sldMk cId="0" sldId="266"/>
        </pc:sldMkLst>
        <pc:spChg chg="mod">
          <ac:chgData name="Jocelyn Anderson" userId="fb29ce2979debd91" providerId="LiveId" clId="{2A1C7936-0623-463B-A501-4F0D06D301FA}" dt="2020-03-10T18:23:56.017" v="76" actId="20577"/>
          <ac:spMkLst>
            <pc:docMk/>
            <pc:sldMk cId="0" sldId="266"/>
            <ac:spMk id="146" creationId="{00000000-0000-0000-0000-000000000000}"/>
          </ac:spMkLst>
        </pc:spChg>
        <pc:spChg chg="mod">
          <ac:chgData name="Jocelyn Anderson" userId="fb29ce2979debd91" providerId="LiveId" clId="{2A1C7936-0623-463B-A501-4F0D06D301FA}" dt="2020-03-10T18:26:14.674" v="92" actId="6549"/>
          <ac:spMkLst>
            <pc:docMk/>
            <pc:sldMk cId="0" sldId="266"/>
            <ac:spMk id="148" creationId="{00000000-0000-0000-0000-000000000000}"/>
          </ac:spMkLst>
        </pc:spChg>
      </pc:sldChg>
      <pc:sldChg chg="modSp mod">
        <pc:chgData name="Jocelyn Anderson" userId="fb29ce2979debd91" providerId="LiveId" clId="{2A1C7936-0623-463B-A501-4F0D06D301FA}" dt="2020-03-10T18:26:32.242" v="94" actId="20577"/>
        <pc:sldMkLst>
          <pc:docMk/>
          <pc:sldMk cId="0" sldId="267"/>
        </pc:sldMkLst>
        <pc:spChg chg="mod">
          <ac:chgData name="Jocelyn Anderson" userId="fb29ce2979debd91" providerId="LiveId" clId="{2A1C7936-0623-463B-A501-4F0D06D301FA}" dt="2020-03-10T18:24:05.633" v="82" actId="20577"/>
          <ac:spMkLst>
            <pc:docMk/>
            <pc:sldMk cId="0" sldId="267"/>
            <ac:spMk id="153" creationId="{00000000-0000-0000-0000-000000000000}"/>
          </ac:spMkLst>
        </pc:spChg>
        <pc:spChg chg="mod">
          <ac:chgData name="Jocelyn Anderson" userId="fb29ce2979debd91" providerId="LiveId" clId="{2A1C7936-0623-463B-A501-4F0D06D301FA}" dt="2020-03-10T18:26:32.242" v="94" actId="20577"/>
          <ac:spMkLst>
            <pc:docMk/>
            <pc:sldMk cId="0" sldId="267"/>
            <ac:spMk id="154" creationId="{00000000-0000-0000-0000-000000000000}"/>
          </ac:spMkLst>
        </pc:spChg>
      </pc:sldChg>
      <pc:sldChg chg="modSp mod">
        <pc:chgData name="Jocelyn Anderson" userId="fb29ce2979debd91" providerId="LiveId" clId="{2A1C7936-0623-463B-A501-4F0D06D301FA}" dt="2020-03-10T18:27:22.599" v="95" actId="20577"/>
        <pc:sldMkLst>
          <pc:docMk/>
          <pc:sldMk cId="0" sldId="268"/>
        </pc:sldMkLst>
        <pc:spChg chg="mod">
          <ac:chgData name="Jocelyn Anderson" userId="fb29ce2979debd91" providerId="LiveId" clId="{2A1C7936-0623-463B-A501-4F0D06D301FA}" dt="2020-03-10T18:24:18.532" v="88" actId="20577"/>
          <ac:spMkLst>
            <pc:docMk/>
            <pc:sldMk cId="0" sldId="268"/>
            <ac:spMk id="160" creationId="{00000000-0000-0000-0000-000000000000}"/>
          </ac:spMkLst>
        </pc:spChg>
        <pc:spChg chg="mod">
          <ac:chgData name="Jocelyn Anderson" userId="fb29ce2979debd91" providerId="LiveId" clId="{2A1C7936-0623-463B-A501-4F0D06D301FA}" dt="2020-03-10T18:27:22.599" v="95" actId="20577"/>
          <ac:spMkLst>
            <pc:docMk/>
            <pc:sldMk cId="0" sldId="268"/>
            <ac:spMk id="161" creationId="{00000000-0000-0000-0000-000000000000}"/>
          </ac:spMkLst>
        </pc:spChg>
      </pc:sldChg>
      <pc:sldChg chg="modSp mod">
        <pc:chgData name="Jocelyn Anderson" userId="fb29ce2979debd91" providerId="LiveId" clId="{2A1C7936-0623-463B-A501-4F0D06D301FA}" dt="2020-03-10T18:28:02.148" v="103" actId="1076"/>
        <pc:sldMkLst>
          <pc:docMk/>
          <pc:sldMk cId="0" sldId="269"/>
        </pc:sldMkLst>
        <pc:spChg chg="mod">
          <ac:chgData name="Jocelyn Anderson" userId="fb29ce2979debd91" providerId="LiveId" clId="{2A1C7936-0623-463B-A501-4F0D06D301FA}" dt="2020-03-10T18:28:02.148" v="103" actId="1076"/>
          <ac:spMkLst>
            <pc:docMk/>
            <pc:sldMk cId="0" sldId="269"/>
            <ac:spMk id="168" creationId="{00000000-0000-0000-0000-000000000000}"/>
          </ac:spMkLst>
        </pc:spChg>
      </pc:sldChg>
      <pc:sldChg chg="modSp mod">
        <pc:chgData name="Jocelyn Anderson" userId="fb29ce2979debd91" providerId="LiveId" clId="{2A1C7936-0623-463B-A501-4F0D06D301FA}" dt="2020-03-10T18:29:27.255" v="123" actId="20577"/>
        <pc:sldMkLst>
          <pc:docMk/>
          <pc:sldMk cId="0" sldId="274"/>
        </pc:sldMkLst>
        <pc:spChg chg="mod">
          <ac:chgData name="Jocelyn Anderson" userId="fb29ce2979debd91" providerId="LiveId" clId="{2A1C7936-0623-463B-A501-4F0D06D301FA}" dt="2020-03-10T18:29:27.255" v="123" actId="20577"/>
          <ac:spMkLst>
            <pc:docMk/>
            <pc:sldMk cId="0" sldId="274"/>
            <ac:spMk id="202" creationId="{00000000-0000-0000-0000-000000000000}"/>
          </ac:spMkLst>
        </pc:spChg>
      </pc:sldChg>
      <pc:sldChg chg="modSp mod">
        <pc:chgData name="Jocelyn Anderson" userId="fb29ce2979debd91" providerId="LiveId" clId="{2A1C7936-0623-463B-A501-4F0D06D301FA}" dt="2020-03-10T18:35:59.716" v="232" actId="1076"/>
        <pc:sldMkLst>
          <pc:docMk/>
          <pc:sldMk cId="0" sldId="277"/>
        </pc:sldMkLst>
        <pc:spChg chg="mod">
          <ac:chgData name="Jocelyn Anderson" userId="fb29ce2979debd91" providerId="LiveId" clId="{2A1C7936-0623-463B-A501-4F0D06D301FA}" dt="2020-03-10T18:35:59.716" v="232" actId="1076"/>
          <ac:spMkLst>
            <pc:docMk/>
            <pc:sldMk cId="0" sldId="277"/>
            <ac:spMk id="223" creationId="{00000000-0000-0000-0000-000000000000}"/>
          </ac:spMkLst>
        </pc:spChg>
      </pc:sldChg>
      <pc:sldChg chg="modSp mod">
        <pc:chgData name="Jocelyn Anderson" userId="fb29ce2979debd91" providerId="LiveId" clId="{2A1C7936-0623-463B-A501-4F0D06D301FA}" dt="2020-03-10T18:36:28.977" v="233" actId="114"/>
        <pc:sldMkLst>
          <pc:docMk/>
          <pc:sldMk cId="0" sldId="278"/>
        </pc:sldMkLst>
        <pc:spChg chg="mod">
          <ac:chgData name="Jocelyn Anderson" userId="fb29ce2979debd91" providerId="LiveId" clId="{2A1C7936-0623-463B-A501-4F0D06D301FA}" dt="2020-03-10T18:36:28.977" v="233" actId="114"/>
          <ac:spMkLst>
            <pc:docMk/>
            <pc:sldMk cId="0" sldId="278"/>
            <ac:spMk id="230" creationId="{00000000-0000-0000-0000-000000000000}"/>
          </ac:spMkLst>
        </pc:spChg>
      </pc:sldChg>
      <pc:sldChg chg="modSp mod">
        <pc:chgData name="Jocelyn Anderson" userId="fb29ce2979debd91" providerId="LiveId" clId="{2A1C7936-0623-463B-A501-4F0D06D301FA}" dt="2020-03-10T18:36:47.688" v="234" actId="20577"/>
        <pc:sldMkLst>
          <pc:docMk/>
          <pc:sldMk cId="0" sldId="279"/>
        </pc:sldMkLst>
        <pc:spChg chg="mod">
          <ac:chgData name="Jocelyn Anderson" userId="fb29ce2979debd91" providerId="LiveId" clId="{2A1C7936-0623-463B-A501-4F0D06D301FA}" dt="2020-03-10T18:36:47.688" v="234" actId="20577"/>
          <ac:spMkLst>
            <pc:docMk/>
            <pc:sldMk cId="0" sldId="279"/>
            <ac:spMk id="237" creationId="{00000000-0000-0000-0000-000000000000}"/>
          </ac:spMkLst>
        </pc:spChg>
      </pc:sldChg>
      <pc:sldChg chg="modSp mod">
        <pc:chgData name="Jocelyn Anderson" userId="fb29ce2979debd91" providerId="LiveId" clId="{2A1C7936-0623-463B-A501-4F0D06D301FA}" dt="2020-03-10T18:30:14.898" v="130" actId="20577"/>
        <pc:sldMkLst>
          <pc:docMk/>
          <pc:sldMk cId="2998803897" sldId="283"/>
        </pc:sldMkLst>
        <pc:spChg chg="mod">
          <ac:chgData name="Jocelyn Anderson" userId="fb29ce2979debd91" providerId="LiveId" clId="{2A1C7936-0623-463B-A501-4F0D06D301FA}" dt="2020-03-10T18:30:14.898" v="130" actId="20577"/>
          <ac:spMkLst>
            <pc:docMk/>
            <pc:sldMk cId="2998803897" sldId="283"/>
            <ac:spMk id="209" creationId="{00000000-0000-0000-0000-000000000000}"/>
          </ac:spMkLst>
        </pc:spChg>
      </pc:sldChg>
      <pc:sldChg chg="addSp modSp add mod">
        <pc:chgData name="Jocelyn Anderson" userId="fb29ce2979debd91" providerId="LiveId" clId="{2A1C7936-0623-463B-A501-4F0D06D301FA}" dt="2020-03-10T18:24:55.404" v="89" actId="1076"/>
        <pc:sldMkLst>
          <pc:docMk/>
          <pc:sldMk cId="3429890312" sldId="285"/>
        </pc:sldMkLst>
        <pc:spChg chg="add mod">
          <ac:chgData name="Jocelyn Anderson" userId="fb29ce2979debd91" providerId="LiveId" clId="{2A1C7936-0623-463B-A501-4F0D06D301FA}" dt="2020-03-10T18:24:55.404" v="89" actId="1076"/>
          <ac:spMkLst>
            <pc:docMk/>
            <pc:sldMk cId="3429890312" sldId="285"/>
            <ac:spMk id="2" creationId="{ACA0C739-C95F-4599-87E1-3F8D22B6C4B6}"/>
          </ac:spMkLst>
        </pc:spChg>
        <pc:picChg chg="add mod">
          <ac:chgData name="Jocelyn Anderson" userId="fb29ce2979debd91" providerId="LiveId" clId="{2A1C7936-0623-463B-A501-4F0D06D301FA}" dt="2020-03-10T18:20:50.372" v="30" actId="1076"/>
          <ac:picMkLst>
            <pc:docMk/>
            <pc:sldMk cId="3429890312" sldId="285"/>
            <ac:picMk id="1026" creationId="{4A372609-079A-4EF2-A9B2-F83FAAEFC5B8}"/>
          </ac:picMkLst>
        </pc:picChg>
      </pc:sldChg>
      <pc:sldChg chg="addSp modSp add mod">
        <pc:chgData name="Jocelyn Anderson" userId="fb29ce2979debd91" providerId="LiveId" clId="{2A1C7936-0623-463B-A501-4F0D06D301FA}" dt="2020-03-10T18:22:23.060" v="47" actId="1076"/>
        <pc:sldMkLst>
          <pc:docMk/>
          <pc:sldMk cId="242261627" sldId="286"/>
        </pc:sldMkLst>
        <pc:spChg chg="add mod">
          <ac:chgData name="Jocelyn Anderson" userId="fb29ce2979debd91" providerId="LiveId" clId="{2A1C7936-0623-463B-A501-4F0D06D301FA}" dt="2020-03-10T18:22:23.060" v="47" actId="1076"/>
          <ac:spMkLst>
            <pc:docMk/>
            <pc:sldMk cId="242261627" sldId="286"/>
            <ac:spMk id="2" creationId="{2DFDBA2F-A149-4F64-ACA4-169D1E47C2F4}"/>
          </ac:spMkLst>
        </pc:spChg>
        <pc:picChg chg="add mod">
          <ac:chgData name="Jocelyn Anderson" userId="fb29ce2979debd91" providerId="LiveId" clId="{2A1C7936-0623-463B-A501-4F0D06D301FA}" dt="2020-03-10T18:21:44.420" v="39" actId="1076"/>
          <ac:picMkLst>
            <pc:docMk/>
            <pc:sldMk cId="242261627" sldId="286"/>
            <ac:picMk id="2050" creationId="{23951769-53B7-42E3-8641-26029D2EBC9C}"/>
          </ac:picMkLst>
        </pc:picChg>
      </pc:sldChg>
      <pc:sldChg chg="addSp modSp add mod">
        <pc:chgData name="Jocelyn Anderson" userId="fb29ce2979debd91" providerId="LiveId" clId="{2A1C7936-0623-463B-A501-4F0D06D301FA}" dt="2020-03-10T18:35:10.428" v="226" actId="1076"/>
        <pc:sldMkLst>
          <pc:docMk/>
          <pc:sldMk cId="4037417978" sldId="287"/>
        </pc:sldMkLst>
        <pc:spChg chg="add mod">
          <ac:chgData name="Jocelyn Anderson" userId="fb29ce2979debd91" providerId="LiveId" clId="{2A1C7936-0623-463B-A501-4F0D06D301FA}" dt="2020-03-10T18:35:10.428" v="226" actId="1076"/>
          <ac:spMkLst>
            <pc:docMk/>
            <pc:sldMk cId="4037417978" sldId="287"/>
            <ac:spMk id="3" creationId="{0C3AEAE1-AA10-4596-B41D-3F4CADA8EBF3}"/>
          </ac:spMkLst>
        </pc:spChg>
        <pc:picChg chg="add mod modCrop">
          <ac:chgData name="Jocelyn Anderson" userId="fb29ce2979debd91" providerId="LiveId" clId="{2A1C7936-0623-463B-A501-4F0D06D301FA}" dt="2020-03-10T18:34:23.527" v="214" actId="14100"/>
          <ac:picMkLst>
            <pc:docMk/>
            <pc:sldMk cId="4037417978" sldId="287"/>
            <ac:picMk id="2" creationId="{42697560-1A61-4C42-9030-779EB02F36F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39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12e6e8afc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812e6e8afc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12e6e8afc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812e6e8afc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12e6e8afc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812e6e8afc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12e6e8afc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812e6e8afc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12e6e8afc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812e6e8afc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12e6e8af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812e6e8af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12e6e8afc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812e6e8afc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12e6e8afc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812e6e8afc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12e6e8afc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812e6e8afc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12e6e8afc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812e6e8af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12e6e8afc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812e6e8afc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12e6e8afc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g812e6e8afc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812e6e8af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812e6e8af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812e6e8af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812e6e8af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9118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812e6e8afc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812e6e8afc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12e6e8afc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812e6e8afc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12e6e8afc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812e6e8afc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812e6e8afc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812e6e8afc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812e6e8afc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812e6e8afc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12e6e8afc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812e6e8afc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12e6e8afc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812e6e8afc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812e6e8afc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812e6e8afc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12e6e8afc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812e6e8afc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812e6e8afc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812e6e8afc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812e6e8afc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812e6e8afc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12e6e8afc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812e6e8afc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 File Cover_Tom Thom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7944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74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A0C739-C95F-4599-87E1-3F8D22B6C4B6}"/>
              </a:ext>
            </a:extLst>
          </p:cNvPr>
          <p:cNvSpPr txBox="1"/>
          <p:nvPr/>
        </p:nvSpPr>
        <p:spPr>
          <a:xfrm>
            <a:off x="7449797" y="4070533"/>
            <a:ext cx="15668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Helvetica Neue"/>
              </a:rPr>
              <a:t>Tom Thomson in a canoe he painted dove grey, 1912.</a:t>
            </a:r>
          </a:p>
        </p:txBody>
      </p:sp>
      <p:pic>
        <p:nvPicPr>
          <p:cNvPr id="1026" name="Picture 2" descr="Art Canada Institute, Tom Thomson in a canoe, 1912">
            <a:extLst>
              <a:ext uri="{FF2B5EF4-FFF2-40B4-BE49-F238E27FC236}">
                <a16:creationId xmlns:a16="http://schemas.microsoft.com/office/drawing/2014/main" xmlns="" id="{4A372609-079A-4EF2-A9B2-F83FAAEFC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" y="406400"/>
            <a:ext cx="716280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90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t Canada Institute, Tom Thomson’s sketch box">
            <a:extLst>
              <a:ext uri="{FF2B5EF4-FFF2-40B4-BE49-F238E27FC236}">
                <a16:creationId xmlns:a16="http://schemas.microsoft.com/office/drawing/2014/main" xmlns="" id="{23951769-53B7-42E3-8641-26029D2EB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4" y="301625"/>
            <a:ext cx="5523239" cy="45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DFDBA2F-A149-4F64-ACA4-169D1E47C2F4}"/>
              </a:ext>
            </a:extLst>
          </p:cNvPr>
          <p:cNvSpPr txBox="1"/>
          <p:nvPr/>
        </p:nvSpPr>
        <p:spPr>
          <a:xfrm>
            <a:off x="6197600" y="4047618"/>
            <a:ext cx="277948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Helvetica Neue"/>
              </a:rPr>
              <a:t>Tom Thomson’s sketch box was designed to be easy to use outdoors: he could set it up on his lap and paint anywhere he wished; the box also kept paintings safe while he was travelling.</a:t>
            </a:r>
          </a:p>
        </p:txBody>
      </p:sp>
    </p:spTree>
    <p:extLst>
      <p:ext uri="{BB962C8B-B14F-4D97-AF65-F5344CB8AC3E}">
        <p14:creationId xmlns:p14="http://schemas.microsoft.com/office/powerpoint/2010/main" val="242261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/>
        </p:nvSpPr>
        <p:spPr>
          <a:xfrm>
            <a:off x="137406" y="131032"/>
            <a:ext cx="2468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-CA" sz="1100" b="1" dirty="0"/>
              <a:t>Learning Activity #1 </a:t>
            </a:r>
          </a:p>
        </p:txBody>
      </p:sp>
      <p:sp>
        <p:nvSpPr>
          <p:cNvPr id="133" name="Google Shape;133;p21"/>
          <p:cNvSpPr txBox="1"/>
          <p:nvPr/>
        </p:nvSpPr>
        <p:spPr>
          <a:xfrm>
            <a:off x="6174458" y="3673544"/>
            <a:ext cx="2299000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Blue Lake: Sketch for “In the Northland,”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1915. In the sketch for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the Northland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we can see rough brushstrokes and a limited colour palette.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700" y="575725"/>
            <a:ext cx="5124723" cy="412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/>
        </p:nvSpPr>
        <p:spPr>
          <a:xfrm>
            <a:off x="6083117" y="4092427"/>
            <a:ext cx="24045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the Northland</a:t>
            </a: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1915–16. This work is a large painting based on one of Thomson’s oil sketches.</a:t>
            </a:r>
            <a:endParaRPr sz="1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86599" y="123775"/>
            <a:ext cx="25353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-CA" sz="1100" b="1" dirty="0"/>
              <a:t>Learning Activity #1 </a:t>
            </a:r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00" y="513950"/>
            <a:ext cx="4829699" cy="426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-CA" sz="1100" b="1" dirty="0"/>
              <a:t>Learning Activity #2</a:t>
            </a:r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825" y="575725"/>
            <a:ext cx="4331015" cy="430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/>
        </p:nvSpPr>
        <p:spPr>
          <a:xfrm>
            <a:off x="5757668" y="4331976"/>
            <a:ext cx="1971352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Early Snow,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1916–17. This work is a striking wintry landscape.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-CA" sz="1100" b="1" dirty="0"/>
              <a:t>Learning Activity #2</a:t>
            </a:r>
          </a:p>
        </p:txBody>
      </p:sp>
      <p:sp>
        <p:nvSpPr>
          <p:cNvPr id="154" name="Google Shape;154;p24"/>
          <p:cNvSpPr txBox="1"/>
          <p:nvPr/>
        </p:nvSpPr>
        <p:spPr>
          <a:xfrm>
            <a:off x="5807191" y="3958189"/>
            <a:ext cx="2830481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Northern River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1914–15. A scene in Algonquin Park, this painting does not represent a particularly special location–it is distinctive because of Thomson’s viewpoint and composition.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825" y="498625"/>
            <a:ext cx="3885751" cy="440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-CA" sz="1100" b="1" dirty="0"/>
              <a:t>Learning Activity #2</a:t>
            </a:r>
          </a:p>
        </p:txBody>
      </p:sp>
      <p:sp>
        <p:nvSpPr>
          <p:cNvPr id="161" name="Google Shape;161;p25"/>
          <p:cNvSpPr txBox="1"/>
          <p:nvPr/>
        </p:nvSpPr>
        <p:spPr>
          <a:xfrm>
            <a:off x="5959592" y="4252952"/>
            <a:ext cx="2568604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Sunset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1915.</a:t>
            </a:r>
            <a:b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many of his sketches, Thomson chose to focus on the sky.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00" y="590875"/>
            <a:ext cx="5162800" cy="4157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Learning Activity #2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" name="Google Shape;168;p26"/>
          <p:cNvSpPr txBox="1"/>
          <p:nvPr/>
        </p:nvSpPr>
        <p:spPr>
          <a:xfrm>
            <a:off x="6021277" y="4057009"/>
            <a:ext cx="2875981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Approaching Snowstorm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1915. The overwhelming, dark cloud in this sketch suggests the power of the coming storm.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399" y="575735"/>
            <a:ext cx="5198251" cy="4201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Learning Activity #2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6188192" y="3871952"/>
            <a:ext cx="24045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Opulent October</a:t>
            </a: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1915–16. Thomson was very inspired by autumn, as were many of his friends.</a:t>
            </a:r>
            <a:endParaRPr sz="1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6" name="Google Shape;17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875" y="802525"/>
            <a:ext cx="5470725" cy="381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Learning Activity #2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p28"/>
          <p:cNvSpPr txBox="1"/>
          <p:nvPr/>
        </p:nvSpPr>
        <p:spPr>
          <a:xfrm>
            <a:off x="6188201" y="4176750"/>
            <a:ext cx="27855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Nocturne: Forest Spires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1916. Thomson painted several night scenes in Algonquin Park.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3" name="Google Shape;18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050" y="575725"/>
            <a:ext cx="5042314" cy="412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6485467" y="3127364"/>
            <a:ext cx="2167500" cy="14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Moonlight,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1913–14. In 1914, when the National Gallery of Canada purchased this painting (their first work by Thomson), Thomson’s friend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Lawren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Harris was a board member and adviser to the Gallery.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5" name="Google Shape;8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00" y="739825"/>
            <a:ext cx="5506524" cy="377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/>
        </p:nvSpPr>
        <p:spPr>
          <a:xfrm>
            <a:off x="5887403" y="4177100"/>
            <a:ext cx="2329411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West Wind,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1916–17. The white foam on the waves indicates the energy of the wind.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25" y="483712"/>
            <a:ext cx="5063604" cy="44010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81;p28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Learning Activity #2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46497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Learning Activity #2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9" name="Google Shape;189;p29"/>
          <p:cNvSpPr txBox="1"/>
          <p:nvPr/>
        </p:nvSpPr>
        <p:spPr>
          <a:xfrm>
            <a:off x="6188201" y="3948150"/>
            <a:ext cx="27855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A.Y. Jackson, </a:t>
            </a:r>
            <a:r>
              <a:rPr lang="en-CA" sz="1100" b="1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Red Maple</a:t>
            </a: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1914. Jackson and Thomson were friends, and in the fall of 1914, the two men went on a canoe trip in Algonquin Park.</a:t>
            </a:r>
            <a:endParaRPr sz="1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0" name="Google Shape;19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875" y="575725"/>
            <a:ext cx="5114340" cy="414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Learning Activity #2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30"/>
          <p:cNvSpPr txBox="1"/>
          <p:nvPr/>
        </p:nvSpPr>
        <p:spPr>
          <a:xfrm>
            <a:off x="6188201" y="4329150"/>
            <a:ext cx="27855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Lawren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Harris,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Above Lake Superior,</a:t>
            </a:r>
            <a:b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c.1922. Harris painted this work a few years after Thomson’s death.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7" name="Google Shape;19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00" y="575725"/>
            <a:ext cx="5321677" cy="430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/>
          <p:nvPr/>
        </p:nvSpPr>
        <p:spPr>
          <a:xfrm>
            <a:off x="5998525" y="3691375"/>
            <a:ext cx="2531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Pine Trees at Sunset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1915. In this sketch Thomson used a combination of orange, yellow, and acid green in the sky, a combination of colours that he returned to when he painted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Jack Pine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1916–17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100" b="1" i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4" name="Google Shape;2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300" y="302200"/>
            <a:ext cx="3599118" cy="4582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/>
        </p:nvSpPr>
        <p:spPr>
          <a:xfrm>
            <a:off x="5998525" y="4148575"/>
            <a:ext cx="2975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Jack Pine</a:t>
            </a: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1916–17. This painting was based on a sketch that Thomson made in Algonquin Park in the spring of 1916.</a:t>
            </a:r>
            <a:endParaRPr sz="11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32"/>
          <p:cNvSpPr txBox="1"/>
          <p:nvPr/>
        </p:nvSpPr>
        <p:spPr>
          <a:xfrm>
            <a:off x="86607" y="123775"/>
            <a:ext cx="23685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Culminating Task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425" y="575725"/>
            <a:ext cx="4693843" cy="430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/>
        </p:nvSpPr>
        <p:spPr>
          <a:xfrm>
            <a:off x="5897563" y="3671055"/>
            <a:ext cx="2975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Poole Brothers, 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Map of Algonquin Provincial (Ontario) Park, Highlands of Ontario: Canadian National–Grand Trunk Railways</a:t>
            </a:r>
            <a:r>
              <a:rPr lang="en-US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1922. This map records the presence of many different types of activities and people in Algonquin Park.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32"/>
          <p:cNvSpPr txBox="1"/>
          <p:nvPr/>
        </p:nvSpPr>
        <p:spPr>
          <a:xfrm>
            <a:off x="86607" y="123775"/>
            <a:ext cx="23685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Culminating Task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G_3522_A4P3_200_19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" y="576263"/>
            <a:ext cx="5260166" cy="410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03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_3522_A4P3_200_1922.jpg">
            <a:extLst>
              <a:ext uri="{FF2B5EF4-FFF2-40B4-BE49-F238E27FC236}">
                <a16:creationId xmlns:a16="http://schemas.microsoft.com/office/drawing/2014/main" xmlns="" id="{42697560-1A61-4C42-9030-779EB02F36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4" r="47712" b="18872"/>
          <a:stretch/>
        </p:blipFill>
        <p:spPr>
          <a:xfrm>
            <a:off x="57694" y="66365"/>
            <a:ext cx="7431219" cy="5012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C3AEAE1-AA10-4596-B41D-3F4CADA8EBF3}"/>
              </a:ext>
            </a:extLst>
          </p:cNvPr>
          <p:cNvSpPr txBox="1"/>
          <p:nvPr/>
        </p:nvSpPr>
        <p:spPr>
          <a:xfrm>
            <a:off x="7488913" y="66365"/>
            <a:ext cx="1505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Helvetica Neue"/>
              </a:rPr>
              <a:t>Detail.</a:t>
            </a:r>
          </a:p>
        </p:txBody>
      </p:sp>
    </p:spTree>
    <p:extLst>
      <p:ext uri="{BB962C8B-B14F-4D97-AF65-F5344CB8AC3E}">
        <p14:creationId xmlns:p14="http://schemas.microsoft.com/office/powerpoint/2010/main" val="4037417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/>
          <p:nvPr/>
        </p:nvSpPr>
        <p:spPr>
          <a:xfrm>
            <a:off x="6074725" y="4148575"/>
            <a:ext cx="2975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A.Y. Jackson, </a:t>
            </a:r>
            <a:r>
              <a:rPr lang="en-CA" sz="1100" b="1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Terre Sauvage</a:t>
            </a: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1913. Jackson made sketches for this painting in Georgian Bay before working on the painting itself in a studio in Toronto.</a:t>
            </a:r>
            <a:endParaRPr sz="11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" name="Google Shape;217;p33"/>
          <p:cNvSpPr txBox="1"/>
          <p:nvPr/>
        </p:nvSpPr>
        <p:spPr>
          <a:xfrm>
            <a:off x="86607" y="123775"/>
            <a:ext cx="23685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Culminating Task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8" name="Google Shape;21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400" y="575725"/>
            <a:ext cx="5171210" cy="430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/>
          <p:nvPr/>
        </p:nvSpPr>
        <p:spPr>
          <a:xfrm>
            <a:off x="5806210" y="3858289"/>
            <a:ext cx="3105561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Autumn, Algonquin Park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1916. After Thomson died, this sketch was given to J.E.H.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sym typeface="Helvetica Neue"/>
              </a:rPr>
              <a:t>MacDonald </a:t>
            </a:r>
            <a:r>
              <a:rPr lang="en-CA" sz="1100" b="1" dirty="0">
                <a:solidFill>
                  <a:schemeClr val="dk1"/>
                </a:solidFill>
                <a:latin typeface="Helvetica Neue"/>
              </a:rPr>
              <a:t>(1873–1932)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one of Thomson’s great friends and mentors and a member of the Group of Seven.</a:t>
            </a:r>
            <a:endParaRPr sz="1100" b="1" i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5" name="Google Shape;22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00" y="575725"/>
            <a:ext cx="5021365" cy="41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 txBox="1"/>
          <p:nvPr/>
        </p:nvSpPr>
        <p:spPr>
          <a:xfrm>
            <a:off x="5922325" y="3843775"/>
            <a:ext cx="2975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Artist’s Camp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Canoe Lake, Algonquin Park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1915. Thomson made long trips in Algonquin Park, travelling with a silk tent! He painted his tent at least four times.</a:t>
            </a:r>
            <a:endParaRPr sz="1100" b="1" i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2" name="Google Shape;23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400" y="668775"/>
            <a:ext cx="5034725" cy="404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/>
        </p:nvSpPr>
        <p:spPr>
          <a:xfrm>
            <a:off x="5013525" y="4321625"/>
            <a:ext cx="31455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Studio portrait of Tom Thomson as a successful young commercial artist, c.1910.</a:t>
            </a:r>
            <a:endParaRPr sz="1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950" y="302200"/>
            <a:ext cx="3080726" cy="440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/>
          <p:nvPr/>
        </p:nvSpPr>
        <p:spPr>
          <a:xfrm>
            <a:off x="5922325" y="4148575"/>
            <a:ext cx="2975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Cranberry Marsh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1916. This sketch is notable because of its bold colours and the suggestion of strong light.</a:t>
            </a:r>
            <a:endParaRPr sz="1100" b="1" i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9" name="Google Shape;23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200" y="575725"/>
            <a:ext cx="5092936" cy="413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7"/>
          <p:cNvSpPr txBox="1"/>
          <p:nvPr/>
        </p:nvSpPr>
        <p:spPr>
          <a:xfrm>
            <a:off x="5922325" y="4377175"/>
            <a:ext cx="2975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Early Spring, Canoe Lake</a:t>
            </a: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1917. Thomson painted this sketch </a:t>
            </a:r>
            <a:endParaRPr sz="1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only a few months before his death.</a:t>
            </a:r>
            <a:endParaRPr sz="1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6" name="Google Shape;24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00" y="575725"/>
            <a:ext cx="5209207" cy="431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8"/>
          <p:cNvSpPr txBox="1"/>
          <p:nvPr/>
        </p:nvSpPr>
        <p:spPr>
          <a:xfrm>
            <a:off x="5998533" y="3804435"/>
            <a:ext cx="29043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After the Storm</a:t>
            </a: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1917. One of Thomson’s final paintings, this work is full of rough, loose brushstrokes, to the point that parts of the painting almost seem abstract.</a:t>
            </a:r>
            <a:endParaRPr sz="1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2" name="Google Shape;25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053" y="575725"/>
            <a:ext cx="5132071" cy="412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/>
        </p:nvSpPr>
        <p:spPr>
          <a:xfrm>
            <a:off x="6092882" y="3940022"/>
            <a:ext cx="27771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</a:t>
            </a:r>
            <a:r>
              <a:rPr lang="en-CA" sz="1100" b="1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Hot Summer Moonlight</a:t>
            </a: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1915. Thomson painted this work while in Algonquin Park, most likely while sitting in his canoe.</a:t>
            </a:r>
            <a:endParaRPr sz="1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7" name="Google Shape;9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574" y="575725"/>
            <a:ext cx="5159350" cy="412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/>
        </p:nvSpPr>
        <p:spPr>
          <a:xfrm>
            <a:off x="6093229" y="3777050"/>
            <a:ext cx="2205067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West Wind,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1916–17. Isolated and twisted, this pine tree has clearly struggled to grow; it can be seen as a symbol of strength and perseverance.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935" y="393640"/>
            <a:ext cx="5063604" cy="440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/>
        </p:nvSpPr>
        <p:spPr>
          <a:xfrm>
            <a:off x="5611145" y="4181740"/>
            <a:ext cx="29094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Path behind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Mowat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Lodge,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1917. This work is a painting on 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wooden panel, a type of support that Thomson used many times.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175" y="260475"/>
            <a:ext cx="3645299" cy="4622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/>
        </p:nvSpPr>
        <p:spPr>
          <a:xfrm>
            <a:off x="5626298" y="3522123"/>
            <a:ext cx="2603302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Decorative Panel (IV)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1915–16. In 1915 Thomson began working on a set of decorative panels for the cottage of his patron, Dr. James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MacCallum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The first set he created included this painting; because the set did not quite fit, it was not installed at the cottage.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0750" y="302200"/>
            <a:ext cx="3624286" cy="458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/>
        </p:nvSpPr>
        <p:spPr>
          <a:xfrm>
            <a:off x="5998525" y="4160525"/>
            <a:ext cx="29160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A.Y. Jackson,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Copse, Evening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1918. During the war, Jackson served as a war artist; this work depicts a battlefield.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925" y="575725"/>
            <a:ext cx="5226554" cy="412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/>
        </p:nvSpPr>
        <p:spPr>
          <a:xfrm>
            <a:off x="6435099" y="3914996"/>
            <a:ext cx="212594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Northern Lake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1912–13. The sale of this painting encouraged Thomson to focus on his art.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775" y="622550"/>
            <a:ext cx="5715225" cy="39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920</Words>
  <Application>Microsoft Macintosh PowerPoint</Application>
  <PresentationFormat>On-screen Show (16:9)</PresentationFormat>
  <Paragraphs>46</Paragraphs>
  <Slides>32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Simone Wharton</cp:lastModifiedBy>
  <cp:revision>7</cp:revision>
  <dcterms:modified xsi:type="dcterms:W3CDTF">2020-03-10T22:34:47Z</dcterms:modified>
</cp:coreProperties>
</file>