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99" r:id="rId13"/>
    <p:sldId id="300" r:id="rId14"/>
    <p:sldId id="301" r:id="rId15"/>
    <p:sldId id="302" r:id="rId16"/>
    <p:sldId id="259" r:id="rId17"/>
    <p:sldId id="296" r:id="rId18"/>
    <p:sldId id="297" r:id="rId19"/>
    <p:sldId id="262" r:id="rId20"/>
    <p:sldId id="263" r:id="rId21"/>
    <p:sldId id="261" r:id="rId22"/>
    <p:sldId id="260" r:id="rId23"/>
    <p:sldId id="266" r:id="rId24"/>
    <p:sldId id="267" r:id="rId25"/>
    <p:sldId id="291" r:id="rId26"/>
    <p:sldId id="292" r:id="rId27"/>
    <p:sldId id="293" r:id="rId28"/>
    <p:sldId id="294" r:id="rId29"/>
    <p:sldId id="295" r:id="rId30"/>
    <p:sldId id="285" r:id="rId31"/>
    <p:sldId id="286" r:id="rId32"/>
    <p:sldId id="287" r:id="rId33"/>
    <p:sldId id="288" r:id="rId34"/>
    <p:sldId id="276" r:id="rId35"/>
    <p:sldId id="298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41">
          <p15:clr>
            <a:srgbClr val="A4A3A4"/>
          </p15:clr>
        </p15:guide>
        <p15:guide id="4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74"/>
  </p:normalViewPr>
  <p:slideViewPr>
    <p:cSldViewPr snapToGrid="0">
      <p:cViewPr varScale="1">
        <p:scale>
          <a:sx n="165" d="100"/>
          <a:sy n="165" d="100"/>
        </p:scale>
        <p:origin x="288" y="184"/>
      </p:cViewPr>
      <p:guideLst>
        <p:guide orient="horz" pos="1620"/>
        <p:guide pos="2880"/>
        <p:guide orient="horz" pos="1641"/>
        <p:guide pos="2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22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f19fd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f19fd3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f19fd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f19fd3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c1606e0b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c1606e0b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5233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002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485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261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ce7db8cd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ce7db8cd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31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e5bc22b1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e5bc22b1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e5bc22b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e5bc22b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08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5bc22b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5bc22b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e5bc22b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e5bc22b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58AD4D-BC63-0F4F-9108-79DFCD2F92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" y="0"/>
            <a:ext cx="9145329" cy="514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/>
        </p:nvSpPr>
        <p:spPr>
          <a:xfrm>
            <a:off x="2498250" y="4752055"/>
            <a:ext cx="4113630" cy="55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d’étudiants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Slade School, 23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1905.</a:t>
            </a:r>
          </a:p>
        </p:txBody>
      </p:sp>
      <p:pic>
        <p:nvPicPr>
          <p:cNvPr id="4" name="Picture 3" descr="photo-slade-school-1905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802" y="199297"/>
            <a:ext cx="5429055" cy="45224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5221424" y="3966559"/>
            <a:ext cx="3226835" cy="5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d’Helen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ajuste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 verso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lire : « Il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j’ai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mis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mouchoir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poche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Il fait environ 32 °C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»</a:t>
            </a:r>
          </a:p>
        </p:txBody>
      </p:sp>
      <p:pic>
        <p:nvPicPr>
          <p:cNvPr id="4" name="Picture 3" descr="dorothea-sharp-photo-helen-mcnicoll-and-model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897" y="332118"/>
            <a:ext cx="3631241" cy="4496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nicoll-the-little-worker-2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501" y="468017"/>
            <a:ext cx="3683774" cy="4420528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0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nicoll-picking-flowers-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62" y="465386"/>
            <a:ext cx="3787137" cy="4514823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5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D8A4B6-027C-9F4F-9997-A98776325B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484" y="552331"/>
            <a:ext cx="5007031" cy="4447782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30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66FB0-AD82-1542-B773-2591542CF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168" y="647050"/>
            <a:ext cx="5363790" cy="4338773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1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437062" y="4338252"/>
            <a:ext cx="2459325" cy="691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Little Worker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petite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ouvrière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v.1907,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61 x 51,3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achat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1983 (83/238).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alors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surveille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poulets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dans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chaleur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champêtre.</a:t>
            </a:r>
          </a:p>
        </p:txBody>
      </p:sp>
      <p:sp>
        <p:nvSpPr>
          <p:cNvPr id="8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DB8E9-06FA-F347-8EB3-40DC3FBA9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76" y="555979"/>
            <a:ext cx="3633260" cy="43599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49102A-7F05-9D4A-95B3-97742AEDC756}"/>
              </a:ext>
            </a:extLst>
          </p:cNvPr>
          <p:cNvSpPr/>
          <p:nvPr/>
        </p:nvSpPr>
        <p:spPr>
          <a:xfrm>
            <a:off x="5015422" y="3254198"/>
            <a:ext cx="333041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Picking Flowers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cueillette de fleurs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v.1912,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avec le cadre : 115,5 x 107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R. Fraser Elliott, Toronto,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mémoire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Betty Ann Elliott, 1992 (92/102).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deux enfants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cueillent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fleurs dans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jardin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7" name="Google Shape;90;p19">
            <a:extLst>
              <a:ext uri="{FF2B5EF4-FFF2-40B4-BE49-F238E27FC236}">
                <a16:creationId xmlns:a16="http://schemas.microsoft.com/office/drawing/2014/main" id="{E0A7022A-B69B-B246-B57B-6136B4909D3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8A886C-2980-8E48-B331-73B28E877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90" y="595091"/>
            <a:ext cx="3682405" cy="43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1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617D6-1D93-7C48-9444-B765E22D8DD2}"/>
              </a:ext>
            </a:extLst>
          </p:cNvPr>
          <p:cNvSpPr/>
          <p:nvPr/>
        </p:nvSpPr>
        <p:spPr>
          <a:xfrm>
            <a:off x="6089625" y="3967580"/>
            <a:ext cx="223715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v.1907.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enfants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improvisées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bâtons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un jeu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spontané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59AF20E4-DB77-8D4B-9067-569497A31709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helen-mcnicoll-fishing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12" y="601125"/>
            <a:ext cx="4813365" cy="42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4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6292923" y="4004735"/>
            <a:ext cx="2265773" cy="8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Observant le bateau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v.1912.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scène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enfants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regardent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bateau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de petites touches de couleur.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86FDB9C7-184D-CE48-BFF9-99F0794480C8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helen-mcnicoll-watching-the-boat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76" y="639907"/>
            <a:ext cx="5106792" cy="41308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612665" y="4174786"/>
            <a:ext cx="2680987" cy="88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l’ombre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v.1914.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Aujourd’hui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surtout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femmes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d’enfants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4" name="Picture 3" descr="mcnicoll-in-the-shadow-of-the-tree-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168" y="242390"/>
            <a:ext cx="3838775" cy="47004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5171350" y="2934588"/>
            <a:ext cx="3050502" cy="202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Sketch for “Picking Flowers”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Esquisse pour « La cueillette de Fleurs »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v.1912,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lamellé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carton, 25,5 x 20,3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d’Helen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Dubeau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Acton, Ontario, 1994 (94/796).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esquisse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annonce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son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sketch-for-picking-flow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621" y="244169"/>
            <a:ext cx="3688718" cy="46551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5375598" y="4056087"/>
            <a:ext cx="2796575" cy="8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temps des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cerises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v.1912. Ce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complètement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collation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d’été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fruit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peut-être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cueilli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elles-mêmes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B125A2FA-2DA7-8644-990C-82B7F3B5F6B9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</p:txBody>
      </p:sp>
      <p:pic>
        <p:nvPicPr>
          <p:cNvPr id="6" name="Picture 5" descr="helen-mcnicoll-cherry-time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394" y="507921"/>
            <a:ext cx="3547936" cy="44610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5852814" y="4567471"/>
            <a:ext cx="1799799" cy="58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Récolte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fleurs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v.1911.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E0BD406A-EEBD-944F-B14E-A023007671C7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helen-mcnicoll-gathering-flow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051" y="504169"/>
            <a:ext cx="3697610" cy="44429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1181" y="4255843"/>
            <a:ext cx="17703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bleue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(sur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Saint-Malo),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v.1914.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51CC5338-CC3C-F440-8FF8-021EFF457835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helen-mcnicoll-on-the-beach-st-malo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19" y="659885"/>
            <a:ext cx="4982790" cy="41479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6338956" y="4407000"/>
            <a:ext cx="2208696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Septembre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ensoleillé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1913.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8A6E8122-8586-5D4A-A0E3-91973A9AC404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helen-mcnicoll-sunny-septemb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380" y="621990"/>
            <a:ext cx="4895542" cy="41943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6139870" y="4445644"/>
            <a:ext cx="2123602" cy="59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v.1910.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84CC4BE6-36EF-DA44-BDF2-B3F104D3CB92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helen-mcnicoll-on-the-beach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205" y="639906"/>
            <a:ext cx="4558363" cy="42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1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6402343" y="4458483"/>
            <a:ext cx="1988132" cy="4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bébé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v.1911.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C96973B6-F988-3A49-8031-0612D9CEFE58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d’apprentissage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mcnicoll-minding-baby-hr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03" y="591431"/>
            <a:ext cx="5147600" cy="42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5560449" y="4097346"/>
            <a:ext cx="3053463" cy="88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Étude d’un enfant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v.1900.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l’enfant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bébé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 plan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rapproché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intime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vie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study-of-a-child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85" y="286012"/>
            <a:ext cx="3839529" cy="46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94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6155041" y="3653491"/>
            <a:ext cx="2228884" cy="73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basse-cour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v.1908. Ce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enfants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poulets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pension.</a:t>
            </a:r>
          </a:p>
        </p:txBody>
      </p:sp>
      <p:pic>
        <p:nvPicPr>
          <p:cNvPr id="5" name="Picture 4" descr="helen-mcnicoll-the-farmyard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43" y="302346"/>
            <a:ext cx="5293001" cy="43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4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4773478" y="2115872"/>
            <a:ext cx="3894524" cy="19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Large Sketchbook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 carnet de croquis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v.1902, 23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feuillets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tirés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carnet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relié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dessins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mine de plomb et au crayon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vergé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dimensions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: 20,3 x 13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Jane et John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2002 (2002/9440).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hommes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dessins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complètement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nus, car les artistes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féminines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dessinent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modèles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masculins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drapés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sketch-of-male-nude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98" y="862447"/>
            <a:ext cx="4204156" cy="32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937196" y="3968551"/>
            <a:ext cx="2919673" cy="84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boutons d’or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v.1910.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développe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style frais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lumineux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repose sur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principes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l’impressionnisme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 descr="helen-mcnicoll-buttercup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15" y="416908"/>
            <a:ext cx="4932806" cy="43474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/>
        </p:nvSpPr>
        <p:spPr>
          <a:xfrm>
            <a:off x="1851704" y="3643032"/>
            <a:ext cx="5069859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brise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bienvenue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v.1909.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apprécié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rendu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lumière du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soleil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a-welcome-breeze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204" y="310259"/>
            <a:ext cx="4984413" cy="412758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/>
        </p:nvSpPr>
        <p:spPr>
          <a:xfrm>
            <a:off x="6267414" y="3839333"/>
            <a:ext cx="2456933" cy="67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cœur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v.1909.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adopte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style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impressionniste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tableaux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campagne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midsummer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62" y="368431"/>
            <a:ext cx="5138683" cy="44077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1994305" y="4428390"/>
            <a:ext cx="5736130" cy="49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l’ombre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1914.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b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appuie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l’idée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l’activité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femmes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under-the-shadow-of-the-te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15" y="203607"/>
            <a:ext cx="5105339" cy="419227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/>
          <p:nvPr/>
        </p:nvSpPr>
        <p:spPr>
          <a:xfrm>
            <a:off x="5565913" y="3472073"/>
            <a:ext cx="3401391" cy="3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Champs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v.1912. Le jaune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éclatant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tons violets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démontrent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démontrent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connaissance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théorie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couleurs de la fin du dix-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neuvième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siècle,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populaire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cercles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impressionnistes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postimpressionnistes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mcnicoll-stubble-fields-h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0" y="503560"/>
            <a:ext cx="5090126" cy="41363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0;p24">
            <a:extLst>
              <a:ext uri="{FF2B5EF4-FFF2-40B4-BE49-F238E27FC236}">
                <a16:creationId xmlns:a16="http://schemas.microsoft.com/office/drawing/2014/main" id="{B5BDDC13-B76B-1943-9C0A-11F7BD78796D}"/>
              </a:ext>
            </a:extLst>
          </p:cNvPr>
          <p:cNvSpPr txBox="1"/>
          <p:nvPr/>
        </p:nvSpPr>
        <p:spPr>
          <a:xfrm>
            <a:off x="6162868" y="3666878"/>
            <a:ext cx="230748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Septembre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ensoleillé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1913.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scène charmante,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et deux enfants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touristes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profitant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journée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campagne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sunny-septemb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93" y="349040"/>
            <a:ext cx="5183852" cy="44413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7;p25">
            <a:extLst>
              <a:ext uri="{FF2B5EF4-FFF2-40B4-BE49-F238E27FC236}">
                <a16:creationId xmlns:a16="http://schemas.microsoft.com/office/drawing/2014/main" id="{AC9C1EE9-267B-4644-9F93-07C90DA04344}"/>
              </a:ext>
            </a:extLst>
          </p:cNvPr>
          <p:cNvSpPr txBox="1"/>
          <p:nvPr/>
        </p:nvSpPr>
        <p:spPr>
          <a:xfrm>
            <a:off x="6144639" y="3783627"/>
            <a:ext cx="2358839" cy="4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soin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bébé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filles font de la couture tout en gardant un 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sœur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5" name="Picture 4" descr="mcnicoll-minding-baby-hr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73" y="430003"/>
            <a:ext cx="5129450" cy="42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9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622466" y="4380514"/>
            <a:ext cx="1845133" cy="29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d’Helen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son atelier de St Ives, v.1906.</a:t>
            </a:r>
          </a:p>
        </p:txBody>
      </p:sp>
      <p:pic>
        <p:nvPicPr>
          <p:cNvPr id="4" name="Picture 3" descr="helen-mcnicoll-studio-st-ives-1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693" y="203605"/>
            <a:ext cx="3415943" cy="47721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1777999" y="4565939"/>
            <a:ext cx="5365143" cy="49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 les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falaises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1913.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Absorbées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pensées,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figures 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avoir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connaissance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on-the-cliff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72" y="229674"/>
            <a:ext cx="5206858" cy="42936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5547675" y="2966123"/>
            <a:ext cx="2697422" cy="197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Landscape with Cows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vaches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v.1907,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90,5 x 71,1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Mme R. Fraser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Zelliott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 (77/7).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</a:t>
            </a:r>
          </a:p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premiers efforts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adopter le style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impressionniste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landscape-with-cow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192" y="228943"/>
            <a:ext cx="3919499" cy="46856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/>
        </p:nvSpPr>
        <p:spPr>
          <a:xfrm>
            <a:off x="5521204" y="2941081"/>
            <a:ext cx="2754889" cy="1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Brown Hat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chapeau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brun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v.1906,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avec le cadre : 75,5 x 65,5 cm.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Toronto, don de la succession R. Fraser Elliott, 2006 (2006/88). ©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A" sz="1100" b="1" dirty="0"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Avec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palette sombre et le regard direct du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modèle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portrait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inhabituel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chez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5" name="Picture 4" descr="helen-mcnicoll-the-brown-hat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621" y="263934"/>
            <a:ext cx="3770145" cy="46156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/>
        </p:nvSpPr>
        <p:spPr>
          <a:xfrm>
            <a:off x="5639908" y="4017111"/>
            <a:ext cx="2474760" cy="83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Helen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Chariot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marché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Bretagne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v.1910.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McNicoll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souvent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Bretagne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teints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chauds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helen-mcnicoll-market-cart-in-brittany-1910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65" y="222997"/>
            <a:ext cx="3882571" cy="47092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/>
          <p:nvPr/>
        </p:nvSpPr>
        <p:spPr>
          <a:xfrm>
            <a:off x="1762667" y="4497204"/>
            <a:ext cx="5538230" cy="50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salle des sculptures de la Art Association of Montreal,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Standard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 18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1905.</a:t>
            </a:r>
          </a:p>
        </p:txBody>
      </p:sp>
      <p:pic>
        <p:nvPicPr>
          <p:cNvPr id="4" name="Picture 3" descr="art-association-of-montreal-sculpture-room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953" y="290867"/>
            <a:ext cx="5420960" cy="41910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1119</Words>
  <Application>Microsoft Macintosh PowerPoint</Application>
  <PresentationFormat>On-screen Show (16:9)</PresentationFormat>
  <Paragraphs>59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48</cp:revision>
  <cp:lastPrinted>2019-10-05T13:51:18Z</cp:lastPrinted>
  <dcterms:modified xsi:type="dcterms:W3CDTF">2021-10-21T01:53:26Z</dcterms:modified>
</cp:coreProperties>
</file>