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7" r:id="rId10"/>
    <p:sldId id="265" r:id="rId11"/>
    <p:sldId id="266" r:id="rId12"/>
    <p:sldId id="291" r:id="rId13"/>
    <p:sldId id="292" r:id="rId14"/>
    <p:sldId id="293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295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7"/>
    <p:restoredTop sz="94694"/>
  </p:normalViewPr>
  <p:slideViewPr>
    <p:cSldViewPr snapToGrid="0">
      <p:cViewPr>
        <p:scale>
          <a:sx n="120" d="100"/>
          <a:sy n="120" d="100"/>
        </p:scale>
        <p:origin x="-736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98827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c1606e0b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c1606e0b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5233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5002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6485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*insert Ruth’s captions*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5261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3768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6006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4135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644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2140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360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6312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1606e0b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1606e0b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1606e0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c1606e0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*insert caption*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1606e0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1606e0b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1606e0b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1606e0b9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c1606e0b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c1606e0b9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Image File Cover_William Kurele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7944" cy="518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5522515" y="4213705"/>
            <a:ext cx="2721901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1975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Kurelek’s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Happy Canada series of paintings was published as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book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entitled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Kurelek’s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Canada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4" name="Picture 3" descr="william-kurelek-kureleks-canada-1975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542" y="72063"/>
            <a:ext cx="4177506" cy="51143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1703421" y="4528199"/>
            <a:ext cx="5644437" cy="45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Polish Wedding at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Kaszuby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1977. This work was inspired by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Kurelek’s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interest in Polish communities in Canada.</a:t>
            </a:r>
          </a:p>
        </p:txBody>
      </p:sp>
      <p:pic>
        <p:nvPicPr>
          <p:cNvPr id="4" name="Picture 3" descr="william-kurelek-polish-wedding-at-kaszuby-1977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36" y="244068"/>
            <a:ext cx="5611143" cy="43124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6086561" y="3931707"/>
            <a:ext cx="2098036" cy="64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Ukrainian Canadian Farm Picnic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1966. This painting was displayed at the Ukrainian Pavilion at Expo 67 in Montreal. 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xmlns="" id="{0C6E64CB-6517-9941-94E3-C9196BC9C676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 descr="william-kurelek-ukrainian-canadian-farm-picnic-1966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58" y="517953"/>
            <a:ext cx="4420814" cy="43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3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6500853" y="3931394"/>
            <a:ext cx="2055868" cy="68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Yom Kippur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1975.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portrayed Canada as a mosaic of diverse but harmonious cultures.</a:t>
            </a:r>
          </a:p>
        </p:txBody>
      </p:sp>
      <p:sp>
        <p:nvSpPr>
          <p:cNvPr id="7" name="Google Shape;90;p19">
            <a:extLst>
              <a:ext uri="{FF2B5EF4-FFF2-40B4-BE49-F238E27FC236}">
                <a16:creationId xmlns:a16="http://schemas.microsoft.com/office/drawing/2014/main" xmlns="" id="{94480C88-7A26-074F-BDDE-B7A92FE6FBC2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 descr="william-kurelek-yom-kippur-1975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130" y="632817"/>
            <a:ext cx="4730340" cy="423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8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5648691" y="4201346"/>
            <a:ext cx="2173246" cy="7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Painter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1974. In this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scene,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caught unaware and immersed in his work. </a:t>
            </a:r>
          </a:p>
        </p:txBody>
      </p:sp>
      <p:sp>
        <p:nvSpPr>
          <p:cNvPr id="7" name="Google Shape;90;p19">
            <a:extLst>
              <a:ext uri="{FF2B5EF4-FFF2-40B4-BE49-F238E27FC236}">
                <a16:creationId xmlns:a16="http://schemas.microsoft.com/office/drawing/2014/main" xmlns="" id="{EDAF381D-10C0-B840-B315-8D85CAE63A34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#2</a:t>
            </a:r>
          </a:p>
        </p:txBody>
      </p:sp>
      <p:pic>
        <p:nvPicPr>
          <p:cNvPr id="5" name="Picture 4" descr="william-kurelek-the-painter-k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435" y="490929"/>
            <a:ext cx="3483513" cy="44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9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5255098" y="3808431"/>
            <a:ext cx="2522439" cy="111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Ukrainian Pioneer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1971, 1976. The episodic six-panelled composition retells the story of Ukrainian immigration to Canada in the early twentieth century. </a:t>
            </a:r>
          </a:p>
        </p:txBody>
      </p:sp>
      <p:sp>
        <p:nvSpPr>
          <p:cNvPr id="7" name="Google Shape;90;p19">
            <a:extLst>
              <a:ext uri="{FF2B5EF4-FFF2-40B4-BE49-F238E27FC236}">
                <a16:creationId xmlns:a16="http://schemas.microsoft.com/office/drawing/2014/main" xmlns="" id="{D579DB4E-60EE-B54B-A61A-C8EB6CCBBB75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#2</a:t>
            </a:r>
          </a:p>
        </p:txBody>
      </p:sp>
      <p:pic>
        <p:nvPicPr>
          <p:cNvPr id="10" name="Picture 9" descr="william-kurelek-the-ukrainian-pioneer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334" y="342299"/>
            <a:ext cx="1162764" cy="1450269"/>
          </a:xfrm>
          <a:prstGeom prst="rect">
            <a:avLst/>
          </a:prstGeom>
        </p:spPr>
      </p:pic>
      <p:pic>
        <p:nvPicPr>
          <p:cNvPr id="11" name="Picture 10" descr="william-kurelek-the-ukrainian-pioneer-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983" y="342298"/>
            <a:ext cx="1152851" cy="1450270"/>
          </a:xfrm>
          <a:prstGeom prst="rect">
            <a:avLst/>
          </a:prstGeom>
        </p:spPr>
      </p:pic>
      <p:pic>
        <p:nvPicPr>
          <p:cNvPr id="12" name="Picture 11" descr="william-kurelek-the-ukrainian-pioneer-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438" y="1918678"/>
            <a:ext cx="1145690" cy="1441261"/>
          </a:xfrm>
          <a:prstGeom prst="rect">
            <a:avLst/>
          </a:prstGeom>
        </p:spPr>
      </p:pic>
      <p:pic>
        <p:nvPicPr>
          <p:cNvPr id="13" name="Picture 12" descr="william-kurelek-the-ukrainian-pioneer-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885" y="1944400"/>
            <a:ext cx="1125831" cy="1425032"/>
          </a:xfrm>
          <a:prstGeom prst="rect">
            <a:avLst/>
          </a:prstGeom>
        </p:spPr>
      </p:pic>
      <p:pic>
        <p:nvPicPr>
          <p:cNvPr id="14" name="Picture 13" descr="william-kurelek-the-ukrainian-pioneer-kw_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92" y="3484558"/>
            <a:ext cx="1134838" cy="1411997"/>
          </a:xfrm>
          <a:prstGeom prst="rect">
            <a:avLst/>
          </a:prstGeom>
        </p:spPr>
      </p:pic>
      <p:pic>
        <p:nvPicPr>
          <p:cNvPr id="15" name="Picture 14" descr="william-kurelek-the-ukrainian-pioneer-5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932" y="3492755"/>
            <a:ext cx="1170865" cy="14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64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5661169" y="4464632"/>
            <a:ext cx="2334238" cy="49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Ukrainian Pioneer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(detail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1971, 1976. </a:t>
            </a:r>
          </a:p>
        </p:txBody>
      </p:sp>
      <p:sp>
        <p:nvSpPr>
          <p:cNvPr id="7" name="Google Shape;90;p19">
            <a:extLst>
              <a:ext uri="{FF2B5EF4-FFF2-40B4-BE49-F238E27FC236}">
                <a16:creationId xmlns:a16="http://schemas.microsoft.com/office/drawing/2014/main" xmlns="" id="{D579DB4E-60EE-B54B-A61A-C8EB6CCBBB75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#2</a:t>
            </a:r>
          </a:p>
        </p:txBody>
      </p:sp>
      <p:pic>
        <p:nvPicPr>
          <p:cNvPr id="5" name="Picture 4" descr="william-kurelek-the-ukrainian-pioneer-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5507" y="558488"/>
            <a:ext cx="3458552" cy="43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2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;p19">
            <a:extLst>
              <a:ext uri="{FF2B5EF4-FFF2-40B4-BE49-F238E27FC236}">
                <a16:creationId xmlns:a16="http://schemas.microsoft.com/office/drawing/2014/main" xmlns="" id="{D579DB4E-60EE-B54B-A61A-C8EB6CCBBB75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#2</a:t>
            </a:r>
          </a:p>
        </p:txBody>
      </p:sp>
      <p:sp>
        <p:nvSpPr>
          <p:cNvPr id="5" name="Google Shape;127;p25">
            <a:extLst>
              <a:ext uri="{FF2B5EF4-FFF2-40B4-BE49-F238E27FC236}">
                <a16:creationId xmlns:a16="http://schemas.microsoft.com/office/drawing/2014/main" xmlns="" id="{83205175-111C-A544-B420-A3E0F0AB2618}"/>
              </a:ext>
            </a:extLst>
          </p:cNvPr>
          <p:cNvSpPr txBox="1"/>
          <p:nvPr/>
        </p:nvSpPr>
        <p:spPr>
          <a:xfrm>
            <a:off x="5691992" y="4445653"/>
            <a:ext cx="2334238" cy="49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Ukrainian Pioneer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(detail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1971, 1976. </a:t>
            </a:r>
          </a:p>
        </p:txBody>
      </p:sp>
      <p:pic>
        <p:nvPicPr>
          <p:cNvPr id="6" name="Picture 5" descr="william-kurelek-the-ukrainian-pioneer-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761" y="567497"/>
            <a:ext cx="3435281" cy="43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62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;p19">
            <a:extLst>
              <a:ext uri="{FF2B5EF4-FFF2-40B4-BE49-F238E27FC236}">
                <a16:creationId xmlns:a16="http://schemas.microsoft.com/office/drawing/2014/main" xmlns="" id="{D579DB4E-60EE-B54B-A61A-C8EB6CCBBB75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#2</a:t>
            </a:r>
          </a:p>
        </p:txBody>
      </p:sp>
      <p:sp>
        <p:nvSpPr>
          <p:cNvPr id="5" name="Google Shape;127;p25">
            <a:extLst>
              <a:ext uri="{FF2B5EF4-FFF2-40B4-BE49-F238E27FC236}">
                <a16:creationId xmlns:a16="http://schemas.microsoft.com/office/drawing/2014/main" xmlns="" id="{51CF703A-8F99-B246-A475-B976BB04065E}"/>
              </a:ext>
            </a:extLst>
          </p:cNvPr>
          <p:cNvSpPr txBox="1"/>
          <p:nvPr/>
        </p:nvSpPr>
        <p:spPr>
          <a:xfrm>
            <a:off x="5702263" y="4425167"/>
            <a:ext cx="2334238" cy="49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Ukrainian Pioneer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(detail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1971, 1976. </a:t>
            </a:r>
          </a:p>
        </p:txBody>
      </p:sp>
      <p:pic>
        <p:nvPicPr>
          <p:cNvPr id="6" name="Picture 5" descr="william-kurelek-the-ukrainian-pioneer-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956" y="558489"/>
            <a:ext cx="3455084" cy="43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15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;p19">
            <a:extLst>
              <a:ext uri="{FF2B5EF4-FFF2-40B4-BE49-F238E27FC236}">
                <a16:creationId xmlns:a16="http://schemas.microsoft.com/office/drawing/2014/main" xmlns="" id="{D579DB4E-60EE-B54B-A61A-C8EB6CCBBB75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#2</a:t>
            </a:r>
          </a:p>
        </p:txBody>
      </p:sp>
      <p:sp>
        <p:nvSpPr>
          <p:cNvPr id="5" name="Google Shape;127;p25">
            <a:extLst>
              <a:ext uri="{FF2B5EF4-FFF2-40B4-BE49-F238E27FC236}">
                <a16:creationId xmlns:a16="http://schemas.microsoft.com/office/drawing/2014/main" xmlns="" id="{7584DE77-7307-7043-B804-AF5305A381BE}"/>
              </a:ext>
            </a:extLst>
          </p:cNvPr>
          <p:cNvSpPr txBox="1"/>
          <p:nvPr/>
        </p:nvSpPr>
        <p:spPr>
          <a:xfrm>
            <a:off x="5691989" y="4527907"/>
            <a:ext cx="2334238" cy="49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Ukrainian Pioneer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(detail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1971, 1976. </a:t>
            </a:r>
          </a:p>
        </p:txBody>
      </p:sp>
      <p:pic>
        <p:nvPicPr>
          <p:cNvPr id="6" name="Picture 5" descr="william-kurelek-the-ukrainian-pioneer-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435" y="498711"/>
            <a:ext cx="3539614" cy="44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6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612146" y="4092877"/>
            <a:ext cx="2237100" cy="94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Grass Grows on the Beaten Path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1975. This work shows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Kurelek’s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interest in the prairie landscape. </a:t>
            </a:r>
          </a:p>
        </p:txBody>
      </p:sp>
      <p:pic>
        <p:nvPicPr>
          <p:cNvPr id="4" name="Picture 3" descr="william-kurelek-no-grass-grows-on-the-beaten-path-1975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902" y="195467"/>
            <a:ext cx="3358810" cy="48036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;p19">
            <a:extLst>
              <a:ext uri="{FF2B5EF4-FFF2-40B4-BE49-F238E27FC236}">
                <a16:creationId xmlns:a16="http://schemas.microsoft.com/office/drawing/2014/main" xmlns="" id="{D579DB4E-60EE-B54B-A61A-C8EB6CCBBB75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#2</a:t>
            </a:r>
          </a:p>
        </p:txBody>
      </p:sp>
      <p:sp>
        <p:nvSpPr>
          <p:cNvPr id="5" name="Google Shape;127;p25">
            <a:extLst>
              <a:ext uri="{FF2B5EF4-FFF2-40B4-BE49-F238E27FC236}">
                <a16:creationId xmlns:a16="http://schemas.microsoft.com/office/drawing/2014/main" xmlns="" id="{1F7B0FA5-CFAE-814A-823F-968D75AF93B4}"/>
              </a:ext>
            </a:extLst>
          </p:cNvPr>
          <p:cNvSpPr txBox="1"/>
          <p:nvPr/>
        </p:nvSpPr>
        <p:spPr>
          <a:xfrm>
            <a:off x="5763909" y="4445325"/>
            <a:ext cx="2334238" cy="49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Ukrainian Pioneer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(detail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1971, 1976. </a:t>
            </a:r>
          </a:p>
        </p:txBody>
      </p:sp>
      <p:pic>
        <p:nvPicPr>
          <p:cNvPr id="6" name="Picture 5" descr="william-kurelek-the-ukrainian-pioneer-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127" y="594518"/>
            <a:ext cx="3555035" cy="42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9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;p19">
            <a:extLst>
              <a:ext uri="{FF2B5EF4-FFF2-40B4-BE49-F238E27FC236}">
                <a16:creationId xmlns:a16="http://schemas.microsoft.com/office/drawing/2014/main" xmlns="" id="{D579DB4E-60EE-B54B-A61A-C8EB6CCBBB75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#2</a:t>
            </a:r>
          </a:p>
        </p:txBody>
      </p:sp>
      <p:sp>
        <p:nvSpPr>
          <p:cNvPr id="5" name="Google Shape;127;p25">
            <a:extLst>
              <a:ext uri="{FF2B5EF4-FFF2-40B4-BE49-F238E27FC236}">
                <a16:creationId xmlns:a16="http://schemas.microsoft.com/office/drawing/2014/main" xmlns="" id="{7544F1F0-A27B-3241-96CA-CA6CDFC583D0}"/>
              </a:ext>
            </a:extLst>
          </p:cNvPr>
          <p:cNvSpPr txBox="1"/>
          <p:nvPr/>
        </p:nvSpPr>
        <p:spPr>
          <a:xfrm>
            <a:off x="5774183" y="4486421"/>
            <a:ext cx="2334238" cy="49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Ukrainian </a:t>
            </a:r>
            <a:r>
              <a:rPr lang="en-CA" sz="11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Pioneer </a:t>
            </a:r>
            <a:r>
              <a:rPr lang="en-CA" sz="1100" b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(detail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1971, 1976. </a:t>
            </a:r>
          </a:p>
        </p:txBody>
      </p:sp>
      <p:pic>
        <p:nvPicPr>
          <p:cNvPr id="6" name="Picture 5" descr="william-kurelek-the-ukrainian-pioneer-kw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698" y="594519"/>
            <a:ext cx="3482423" cy="43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00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5520266" y="4372662"/>
            <a:ext cx="2514126" cy="65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Bachelor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1955. In this work,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created a claustrophobic interior setting.</a:t>
            </a:r>
          </a:p>
        </p:txBody>
      </p:sp>
      <p:pic>
        <p:nvPicPr>
          <p:cNvPr id="4" name="Picture 3" descr="william-kurelek-the-bachelor-1955-contextual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012" y="162140"/>
            <a:ext cx="3616904" cy="48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01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5923134" y="3892908"/>
            <a:ext cx="2254083" cy="115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Portrait of the Artist as a Young 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1950. This portrait marks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Kurelek’s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decision to become a professional artist. </a:t>
            </a: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14147298-B87C-4C4C-9908-D7D5DDFADE4B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Culminating Task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 descr="william-kurelek-portrait-of-the-artist-as-a-young-man-k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058" y="531465"/>
            <a:ext cx="4024164" cy="43149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5669295" y="3971606"/>
            <a:ext cx="2449124" cy="107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Self-Portrait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1957. This is the first significant work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painted after formally converting to Roman Catholicism.</a:t>
            </a: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819F3B2E-F07B-AB46-BBA6-1CC21C4B7A48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Culminating Task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 descr="william-kurelek-self-portrait-k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15" y="405354"/>
            <a:ext cx="3658333" cy="44962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6225677" y="3752848"/>
            <a:ext cx="2032795" cy="81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Reminiscences of Youth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1968. In this painting we see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visualizing childhood memories. </a:t>
            </a:r>
          </a:p>
        </p:txBody>
      </p:sp>
      <p:pic>
        <p:nvPicPr>
          <p:cNvPr id="4" name="Picture 3" descr="william-kurelek-reminiscences-of-youth-1968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25" y="414363"/>
            <a:ext cx="5104090" cy="42816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5858654" y="3665949"/>
            <a:ext cx="2442865" cy="98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 Going Back to Pick Up a Cloak; If They Are in the Fields after the Bomb Has Dropped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1971. This scene was inspired by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Kurelek’s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anxieties about nuclear war.</a:t>
            </a:r>
          </a:p>
        </p:txBody>
      </p:sp>
      <p:pic>
        <p:nvPicPr>
          <p:cNvPr id="4" name="Picture 3" descr="william-kurelek-not-going-back-to-pick-up-a-cloak-1971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29" y="387339"/>
            <a:ext cx="4512800" cy="437380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6188740" y="3870994"/>
            <a:ext cx="2123051" cy="80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Poor Mexican Courtyard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1976.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completed this work with a richly coloured frame. </a:t>
            </a:r>
          </a:p>
        </p:txBody>
      </p:sp>
      <p:pic>
        <p:nvPicPr>
          <p:cNvPr id="4" name="Picture 3" descr="william-kurelek-a-poor-mexican-courtyard-1976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72" y="300541"/>
            <a:ext cx="5214851" cy="437714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6487764" y="3518495"/>
            <a:ext cx="1937182" cy="80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Lumberjack’s Breakfast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1973. As a young man,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worked in a Northern Ontario lumber camp.</a:t>
            </a:r>
          </a:p>
        </p:txBody>
      </p:sp>
      <p:pic>
        <p:nvPicPr>
          <p:cNvPr id="4" name="Picture 3" descr="william-kurelek-lumberjacks-breakfast-1973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78" y="546655"/>
            <a:ext cx="5646817" cy="40862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263353" y="4653918"/>
            <a:ext cx="6008915" cy="36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a painting in the Isaacs Gallery framing workshop, date unknown. </a:t>
            </a:r>
          </a:p>
        </p:txBody>
      </p:sp>
      <p:pic>
        <p:nvPicPr>
          <p:cNvPr id="5" name="Picture 4" descr="william-kurelek-isaacs-framing-workshop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758" y="234204"/>
            <a:ext cx="6403980" cy="43731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820629" y="3665495"/>
            <a:ext cx="2409886" cy="135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Passion of Christ (And, While They Were at Table, He Said, Believe Me, One of You Is to Betray Me)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1960–63. This is one of the 160 works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created to illustrate the Passion narrative. </a:t>
            </a:r>
          </a:p>
        </p:txBody>
      </p:sp>
      <p:pic>
        <p:nvPicPr>
          <p:cNvPr id="4" name="Picture 3" descr="william-kurelek-passion-of-christ-and-while-they-were-at-table-k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242" y="234203"/>
            <a:ext cx="4383880" cy="46615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5718386" y="4064387"/>
            <a:ext cx="2068598" cy="95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King of the Castle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1958–59.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Kurelek’s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formative years were deeply affected by the contests of the schoolyard.</a:t>
            </a:r>
          </a:p>
        </p:txBody>
      </p:sp>
      <p:pic>
        <p:nvPicPr>
          <p:cNvPr id="4" name="Picture 3" descr="william-kurelek-king-of-the-castle-1958-59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753" y="245229"/>
            <a:ext cx="3920275" cy="47227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1758367" y="4586429"/>
            <a:ext cx="5431326" cy="4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Manitoba Party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1964.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painted this work for the series An Immigrant Farms in Canada. </a:t>
            </a:r>
          </a:p>
        </p:txBody>
      </p:sp>
      <p:pic>
        <p:nvPicPr>
          <p:cNvPr id="4" name="Picture 3" descr="william-kurelek-manitoba-party-1964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866" y="162140"/>
            <a:ext cx="5457519" cy="44022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1690345" y="4564903"/>
            <a:ext cx="5951425" cy="46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Maze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1953. This painting shows us the inside of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Kurelek’s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skull in order to represent his state of mind. </a:t>
            </a:r>
          </a:p>
        </p:txBody>
      </p:sp>
      <p:pic>
        <p:nvPicPr>
          <p:cNvPr id="4" name="Picture 3" descr="william-kurelek-the-maze-1953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877" y="198173"/>
            <a:ext cx="5770694" cy="43505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5319444" y="4452485"/>
            <a:ext cx="2282371" cy="64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Kurelek’s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father and mother, Dmytro and Mary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(née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Huculak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c.1925.</a:t>
            </a:r>
          </a:p>
        </p:txBody>
      </p:sp>
      <p:pic>
        <p:nvPicPr>
          <p:cNvPr id="4" name="Picture 3" descr="william-kurelek-father-and-mother-1925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030" y="126108"/>
            <a:ext cx="3079740" cy="48443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5839023" y="4366177"/>
            <a:ext cx="2032907" cy="57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his paintings at Maudsley Hospital, London, c.1953. </a:t>
            </a:r>
          </a:p>
        </p:txBody>
      </p:sp>
      <p:pic>
        <p:nvPicPr>
          <p:cNvPr id="4" name="Picture 3" descr="william-kurelek-maudsley-hospital-london-1953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104" y="202678"/>
            <a:ext cx="4166979" cy="47463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678</Words>
  <Application>Microsoft Macintosh PowerPoint</Application>
  <PresentationFormat>On-screen Show (16:9)</PresentationFormat>
  <Paragraphs>51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28</cp:revision>
  <cp:lastPrinted>2019-08-15T17:42:03Z</cp:lastPrinted>
  <dcterms:modified xsi:type="dcterms:W3CDTF">2020-10-19T22:26:35Z</dcterms:modified>
</cp:coreProperties>
</file>