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3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104" y="-160"/>
      </p:cViewPr>
      <p:guideLst>
        <p:guide orient="horz" pos="16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00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nque dimages page couverture_Michael Snow_Principes-fondamentaux de linformati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5187625" y="3902425"/>
            <a:ext cx="2916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morte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8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appels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1985.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fait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l’exposition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Spectral Imag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L’image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spectrale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de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cadre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86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Vancouver.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Google Shape;133;p21" descr="michael-snow-still-life-in-8-calls-kw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73" y="271991"/>
            <a:ext cx="2915993" cy="456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5734230" y="2775113"/>
            <a:ext cx="3061171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l’installation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coin des rues Braque et Picasso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2009, de Michael Snow. Le titre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 fait pas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référence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rues précises,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plutôt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aux artistes Georges Braque et Pablo Picasso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expériences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avec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cubisme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transforment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occidental.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L’installation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projection d’un flux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vidéo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direct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socles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disposition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évoque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cubisme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22" descr="michael-snow-the-corner-of-braque-and-picasso-streets-contextual.jpg"/>
          <p:cNvPicPr preferRelativeResize="0"/>
          <p:nvPr/>
        </p:nvPicPr>
        <p:blipFill rotWithShape="1">
          <a:blip r:embed="rId3">
            <a:alphaModFix/>
          </a:blip>
          <a:srcRect l="4820" r="4184"/>
          <a:stretch/>
        </p:blipFill>
        <p:spPr>
          <a:xfrm>
            <a:off x="240265" y="696912"/>
            <a:ext cx="5165690" cy="378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86606" y="123775"/>
            <a:ext cx="2468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3" descr="michael-snow-8x10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58" y="728133"/>
            <a:ext cx="6261284" cy="4123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6893465" y="3631106"/>
            <a:ext cx="1867613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x 10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1969.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x 10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cadrage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déterminant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la perception des 80 photos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individuelles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composantes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5317067" y="3759902"/>
            <a:ext cx="24045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Autorisation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1969. Pour cette œuvre, Snow prend une série de photographies au Polaroïd, plaçant chacune d’entre elles sur le miroir avant de prendre la suivante.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4" descr="michael-snow-authorization-kw6.jpg"/>
          <p:cNvPicPr preferRelativeResize="0"/>
          <p:nvPr/>
        </p:nvPicPr>
        <p:blipFill rotWithShape="1">
          <a:blip r:embed="rId3">
            <a:alphaModFix/>
          </a:blip>
          <a:srcRect t="5235" b="6281"/>
          <a:stretch/>
        </p:blipFill>
        <p:spPr>
          <a:xfrm>
            <a:off x="1567340" y="660399"/>
            <a:ext cx="3360260" cy="416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86599" y="123775"/>
            <a:ext cx="2535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6349852" y="2572051"/>
            <a:ext cx="2685814" cy="212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US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Atlantique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1967. 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Atlantique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Snow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rassemble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30 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créer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images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représentent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chacune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légèrement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différente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L’angle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l’appareil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photo 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été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pendant 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 les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vagues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changeaient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tout le temps (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font 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vraies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vagues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répétition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variété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donc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intégrées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processus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25" descr="michael-snow-atlantic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6" y="480754"/>
            <a:ext cx="5652957" cy="422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1175732" y="4564280"/>
            <a:ext cx="6792535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vénitien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1970.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utilisant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appareil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photo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Polaroïd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photos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lui-même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26" descr="michael-snow-venetian-blind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732" y="697708"/>
            <a:ext cx="6792535" cy="371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86605" y="123775"/>
            <a:ext cx="2290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332250" y="4100409"/>
            <a:ext cx="8574684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Évier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1970. 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voit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ici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image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Évier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lien entre la 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diapositives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certaines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couleurs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projetées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86605" y="123775"/>
            <a:ext cx="2379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27" descr="1964621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92" y="1205442"/>
            <a:ext cx="4048408" cy="270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 descr="1964630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0376" y="1205442"/>
            <a:ext cx="4386558" cy="270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6203487" y="4039552"/>
            <a:ext cx="2725991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Vénus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simultanées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1962.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découpée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provenant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Femme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son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contour.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86607" y="123775"/>
            <a:ext cx="2368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28" descr="michael-snow-venus-simultaneous-kw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07" y="653648"/>
            <a:ext cx="5932739" cy="4347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5320147" y="4188122"/>
            <a:ext cx="3346542" cy="74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cinq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1962.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cinq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Snow 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Femme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rues de Toronto.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86600" y="123775"/>
            <a:ext cx="220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lang="en-CA"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8" name="Google Shape;188;p29" descr="michael-snow-four-to-five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87" y="829967"/>
            <a:ext cx="4776722" cy="392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1832834" y="4568469"/>
            <a:ext cx="578716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panneaux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figures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1963.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plus de 200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utilisent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Femme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p30" descr="michael-snow-praise-snow-four-grey-panels-and-four-figures-contextual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2834" y="457199"/>
            <a:ext cx="5478332" cy="3958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86600" y="123775"/>
            <a:ext cx="226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lang="en-CA"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270945" y="3437518"/>
            <a:ext cx="2575943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film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*Corpus Callosum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2002 de Michael Snow.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vidéo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prises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réelles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animation 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numérique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travaille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avec un consultant en animation pour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concrétiser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vision).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3" descr="michael-snow-corpus-callosum-2002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24" y="525463"/>
            <a:ext cx="5506537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5949408" y="3675385"/>
            <a:ext cx="2904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Tempête de neige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(détail), 1967. Bien qu’un coup d’œil rapide puisse suggérer qu’il s’agit d’une seule photographie, l’œuvre a été créée à l’aide de plusieurs photographies.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31" descr="michael-snow-snow-storm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168" y="628650"/>
            <a:ext cx="5333574" cy="392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 descr="michael-snow-plus-tard-20-kw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90" y="560364"/>
            <a:ext cx="5086250" cy="40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5774792" y="3581539"/>
            <a:ext cx="29043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Tard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i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1977. Pour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Tard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exposition 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consacrée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aux tableaux de Tom Thomson (1877-1917)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d’autres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Sept.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6744433" y="3533786"/>
            <a:ext cx="2124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fixe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histoire,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a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points de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1974. L</a:t>
            </a:r>
            <a:r>
              <a:rPr lang="mr-I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-CA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spectateurs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défi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regarder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films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côtés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mr-I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même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écran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p33" descr="michael-snow-two-sides-to-every-story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63" y="596120"/>
            <a:ext cx="6228416" cy="398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6468524" y="3428675"/>
            <a:ext cx="2340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 to Cover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1975.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23 x 18 cm.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comporte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aucun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plutôt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d’images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avec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d’autres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visions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pages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opposées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4" descr="michael-snow-cover-to-cover-kw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58" y="699719"/>
            <a:ext cx="5802191" cy="381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/>
        </p:nvSpPr>
        <p:spPr>
          <a:xfrm>
            <a:off x="4996225" y="3641475"/>
            <a:ext cx="28245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Carla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Bley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1965.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fait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Femme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met en scène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particulier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soit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Carla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Bley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musicienne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compositrice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jazz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l’artiste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35" descr="michael-snow-carla-bley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691" y="511231"/>
            <a:ext cx="3250574" cy="424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/>
        </p:nvSpPr>
        <p:spPr>
          <a:xfrm>
            <a:off x="4888931" y="4214499"/>
            <a:ext cx="3046677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1965.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rassemble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plusieurs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Femme </a:t>
            </a:r>
            <a:b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installation.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p36" descr="michael-snow-sleeve-kw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831" y="198217"/>
            <a:ext cx="3039500" cy="459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5232400" y="4477276"/>
            <a:ext cx="1908950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 à New York en 1964.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4" descr="michael-snow-in-new-york-1964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305" y="302205"/>
            <a:ext cx="3196576" cy="45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6214482" y="3419297"/>
            <a:ext cx="27771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Servir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desservir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2009.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installation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vidéo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image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dessus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table : pendant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spectateur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regarde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l’installation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repas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semble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être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disparaît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5" descr="michael-snow-serve-deserve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62" y="699313"/>
            <a:ext cx="5682029" cy="378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1448557" y="4451375"/>
            <a:ext cx="624174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fixe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film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Wavelength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1966-1967, de Michael Snow. Travail critique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l’histoire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du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cinéma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contemporains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Wavelength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l’un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plus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célèbres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Snow.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16" descr="michael-snow-wavelength-still-1-kw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556" y="274048"/>
            <a:ext cx="6241746" cy="404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6079064" y="3943654"/>
            <a:ext cx="1794934" cy="9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 Clair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1960. Cette œuvre est un tableau abstrait, bien que son titre fasse référence à un lac.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7" descr="michael-snow-lac-clair-kw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919" y="336069"/>
            <a:ext cx="4444744" cy="450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5534945" y="4029340"/>
            <a:ext cx="2909516" cy="9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Escale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1979.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Escale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 une installation suspendue dans le Centre Eaton de Toronto. Pour la créer, Snow s’inspire de photos de bernaches de l’île de Toronto. 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8" descr="michael-snow-flight-stop-kw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5" y="292542"/>
            <a:ext cx="3489325" cy="465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5601814" y="4458193"/>
            <a:ext cx="2105971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 et Joyce Wieland en 1964.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19" descr="michael-snow-and-joyce-wieland-in-1964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268" y="245752"/>
            <a:ext cx="3105831" cy="462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1246346" y="4607812"/>
            <a:ext cx="697633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installation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l’exposition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Walking Woman Works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Femme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de Michael Snow, 1984,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beaux-arts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l’Ontario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Toronto.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20" descr="installation-michael-snow-walking-woman-1984-london-regional-art-gallery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681" y="249520"/>
            <a:ext cx="6510637" cy="425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788</Words>
  <Application>Microsoft Macintosh PowerPoint</Application>
  <PresentationFormat>On-screen Show (16:9)</PresentationFormat>
  <Paragraphs>31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7</cp:revision>
  <dcterms:modified xsi:type="dcterms:W3CDTF">2020-03-17T13:35:48Z</dcterms:modified>
</cp:coreProperties>
</file>