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59" r:id="rId13"/>
    <p:sldId id="264" r:id="rId14"/>
    <p:sldId id="260" r:id="rId15"/>
    <p:sldId id="261" r:id="rId16"/>
    <p:sldId id="262" r:id="rId17"/>
    <p:sldId id="273" r:id="rId18"/>
    <p:sldId id="274" r:id="rId19"/>
    <p:sldId id="275" r:id="rId20"/>
    <p:sldId id="276" r:id="rId21"/>
    <p:sldId id="263" r:id="rId22"/>
    <p:sldId id="278" r:id="rId23"/>
    <p:sldId id="27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0" y="-848"/>
      </p:cViewPr>
      <p:guideLst>
        <p:guide orient="horz" pos="14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238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55879c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55879c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55879c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55879c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55879c2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55879c2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Banque dImages dOscar Cahen_Illustration professionelle et le graphis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" y="0"/>
            <a:ext cx="9207944" cy="51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009441" y="4164086"/>
            <a:ext cx="29469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 err="1">
                <a:latin typeface="Helvetica Neue"/>
                <a:ea typeface="Helvetica Neue"/>
                <a:cs typeface="Helvetica Neue"/>
                <a:sym typeface="Helvetica Neue"/>
              </a:rPr>
              <a:t>L’arbre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aux bonbons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1952-1953.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figure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l’exposition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qui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l’origine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groupe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Painters Eleven.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candy-tree-1952-53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5486"/>
            <a:ext cx="2952328" cy="480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95536" y="4227934"/>
            <a:ext cx="81369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pour « Le premier (et dernier) café-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terrasse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d’Ottawa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», article de Ben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Lappin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9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juillet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1955.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scène de rue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élaborée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dépeint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un moment critique du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récit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: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mère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narrateur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qui ne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parle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pas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anglais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a des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démêlées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avec la justice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parce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qu’elle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voulu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toute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innocence,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ouvrir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un café-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terrasse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style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européen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-CA" sz="1000" b="1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first-and-last-ottawa-street-cafe-19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8172210" cy="314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652120" y="3679934"/>
            <a:ext cx="2880320" cy="148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détail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l’illustration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« Le premier (et dernier) café-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terrasse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d’Ottawa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», article de Ben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Lappin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9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juillet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1955.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Ici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jeune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sœur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narrateur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regarde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par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fenêtre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observer la scène.</a:t>
            </a:r>
          </a:p>
          <a:p>
            <a:pPr lvl="0">
              <a:lnSpc>
                <a:spcPct val="115000"/>
              </a:lnSpc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first-and-last-ottawa-street-cafe-195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9" t="42372" r="36969"/>
          <a:stretch/>
        </p:blipFill>
        <p:spPr>
          <a:xfrm>
            <a:off x="1043608" y="339502"/>
            <a:ext cx="4104456" cy="456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4572000" y="3723878"/>
            <a:ext cx="3384376" cy="130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détail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l’illustration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« Le premier (et dernier) café-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terrasse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d’Ottawa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», article de Ben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Lappin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9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juillet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1955. Des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voisins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suivent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la scène avec attention,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un mélange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d’anxiété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et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curiosité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first-and-last-ottawa-street-cafe-195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86201" b="38083"/>
          <a:stretch/>
        </p:blipFill>
        <p:spPr>
          <a:xfrm>
            <a:off x="971600" y="195485"/>
            <a:ext cx="3240360" cy="457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572000" y="3219822"/>
            <a:ext cx="3960440" cy="11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Illustration de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couverture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Maclean’s, 15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octobre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1951,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épreuve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d’imprimerie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nombreuses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couvertures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Cahén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prennent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caricatures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humoristiques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scène, un artiste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tente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peindre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scène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toute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évidence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cubiste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un style plus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traditionnel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; par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juxtaposition, Cahén encourage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lecteurs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remettre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en question les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vues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conventionnelles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acleans-cover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5331"/>
            <a:ext cx="3384376" cy="4320543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-CA" sz="1000" b="1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148064" y="3507854"/>
            <a:ext cx="3096344" cy="80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couverture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le magazine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15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janvier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1952.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Selon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 magazine, « Oscar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trouve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groupe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visiteurs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emmitouflés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réunis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autour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d’une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scène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estivale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assez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amusant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le faire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rire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aux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éclats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 Il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s’enfuit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chez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lui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coucher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papier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 »</a:t>
            </a:r>
          </a:p>
          <a:p>
            <a:pPr lvl="0">
              <a:lnSpc>
                <a:spcPct val="115000"/>
              </a:lnSpc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macleans-cover-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6082"/>
            <a:ext cx="3456383" cy="4471236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err="1">
                <a:latin typeface="Helvetica Neue"/>
                <a:ea typeface="Helvetica Neue"/>
                <a:cs typeface="Helvetica Neue"/>
                <a:sym typeface="Helvetica Neue"/>
              </a:rPr>
              <a:t>Activité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d’apprentissage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-CA" sz="1000" b="1" baseline="30000" dirty="0" smtClean="0"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CA" sz="10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4572000" y="3629126"/>
            <a:ext cx="3240360" cy="131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de </a:t>
            </a:r>
            <a:r>
              <a:rPr lang="en-US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couverture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pour «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Hiroshima »,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texte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John Hersey,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Standard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28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septembre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1946. En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raison</a:t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de son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expérience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réfugié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Cahén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souvent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invité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illustrer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histoires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reliées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la guerre.</a:t>
            </a:r>
          </a:p>
          <a:p>
            <a:pPr lvl="0">
              <a:lnSpc>
                <a:spcPct val="115000"/>
              </a:lnSpc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hiroshima-cover-194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7" y="267494"/>
            <a:ext cx="3402694" cy="456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6516216" y="3579862"/>
            <a:ext cx="2232249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, Sans </a:t>
            </a:r>
            <a:r>
              <a:rPr lang="en-US" sz="1100" b="1" i="1" dirty="0" err="1">
                <a:latin typeface="Helvetica Neue"/>
                <a:ea typeface="Helvetica Neue"/>
                <a:cs typeface="Helvetica Neue"/>
                <a:sym typeface="Helvetica Neue"/>
              </a:rPr>
              <a:t>titre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[230]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1950-1951. Cahén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crée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plusieurs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œuvres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dont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les motifs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épineux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rappellent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griffes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et les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becs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untitled-230-1950-51-contextu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r="462" b="393"/>
          <a:stretch/>
        </p:blipFill>
        <p:spPr>
          <a:xfrm>
            <a:off x="683568" y="546750"/>
            <a:ext cx="5446351" cy="4118427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Exercice</a:t>
            </a: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0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sommatif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4932040" y="3608483"/>
            <a:ext cx="3528392" cy="14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pour «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Bébés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exporter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», article de Harold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Dingman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New Liberty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27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décembre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1947.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image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terrifiante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accompagne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un article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journalisme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d’investigation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trafic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présumé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bébés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mères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célibataires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en Alberta.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babies-for-export-1947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107"/>
            <a:ext cx="3528392" cy="469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084168" y="2355850"/>
            <a:ext cx="2880320" cy="194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pour un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texte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Douglas Carmichael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intitulé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« La plus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jolie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fille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j’aie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connue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» et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paru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 15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septembre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1951.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image,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créée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accompagner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histoire d’amour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universitaire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terrifiante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laquelle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l’héroïne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garde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admirateurs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sous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contrôle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distance,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remporte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en 1952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médaille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l’illustration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conceptuelle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l’Art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Directors Club de Toronto.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ost-beautiful-girl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6180"/>
            <a:ext cx="5400600" cy="370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580112" y="3867894"/>
            <a:ext cx="23762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Dessin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couverture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Magazine Digest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v.1946,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épreuve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d’imprimerie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 Cahén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devient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directeur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artistique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Magazine Digest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en 1944.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agazine-digest-cover-194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22" y="411510"/>
            <a:ext cx="423886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1475656" y="4155926"/>
            <a:ext cx="61926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croissance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1953. Toile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abstraite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très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vive,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croissance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fait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partie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œuvres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présentées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lors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la première exposition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individuelle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Cahén,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la Hart House de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l’Université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Toronto, le 16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octobre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1954.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growing-form-1953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9502"/>
            <a:ext cx="6048672" cy="379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652120" y="3579862"/>
            <a:ext cx="287993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pour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« Nous ne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comprenons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pas les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personnes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déplacées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parmi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nous »,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The Standard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1951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Délicate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monogravure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dépeint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réfugiés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lvl="0">
              <a:lnSpc>
                <a:spcPct val="115000"/>
              </a:lnSpc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we-dont-understand-our-dps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4" y="565795"/>
            <a:ext cx="4644090" cy="40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148064" y="3795886"/>
            <a:ext cx="3168352" cy="127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pour « Soirée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montréalaise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»,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Weekend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28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décembre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1956. En 1956, Cahén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s’est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rendu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Montréal 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tant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qu’illustrateur-journaliste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pour y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dépeindre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le monde des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boîtes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nuit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ontreal-clubs-195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502"/>
            <a:ext cx="34270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932040" y="4443958"/>
            <a:ext cx="30243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Petit combo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v.1954.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rt-books_23_oscar-cahen-small-combo-1954-1589x20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9501"/>
            <a:ext cx="3456384" cy="44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5921708" y="4454227"/>
            <a:ext cx="2106676" cy="45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Portrait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d’Oscar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Cahén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son atelier, en 1951.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portrait-of-oscar-cahn-in-his-studio-in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0" y="205755"/>
            <a:ext cx="4341601" cy="473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6084168" y="3507853"/>
            <a:ext cx="2304256" cy="12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L’illustration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d’Oscar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Cahén pour la nouvelle « Mail » de John Norman Harris,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1950.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récit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déroule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un camp de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prisonniers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nazi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pendant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Seconde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Guerre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mondiale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acleans-mail-1950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478"/>
            <a:ext cx="483297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5436096" y="3651870"/>
            <a:ext cx="259228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pour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«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When Johnny Lifted the Horn »,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Weekend Picture Magazine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1951. Pour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œuvre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Cahén 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employé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la gouache,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l’aquarelle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l’encre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de Chine et le graphite.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johnny-lifted-the-horn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2166"/>
            <a:ext cx="4176464" cy="471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458858" y="4083918"/>
            <a:ext cx="3217598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Image subjective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v.1954.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toile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reflète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l’intérêt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Cahén pour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couleurs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profondes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telles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 rose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l’orange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subjective-image-1954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5486"/>
            <a:ext cx="4199227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6444208" y="3723878"/>
            <a:ext cx="252028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Moteur</a:t>
            </a:r>
            <a:r>
              <a:rPr lang="en-US" sz="11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l’Austin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Healey 100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1954.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Inspirée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d’une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voiture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sport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qu’il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aimait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cette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image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représente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les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formes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et le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rugissement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d’un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moteur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puissant.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austin-healey-100-engine-1954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8"/>
            <a:ext cx="5760640" cy="425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5076056" y="4299942"/>
            <a:ext cx="2736304" cy="7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Sans </a:t>
            </a:r>
            <a:r>
              <a:rPr lang="en-US" sz="1100" b="1" i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titre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[559]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1931. Il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s’agit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d’un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dessin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d’affiche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Cahén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réalise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lorsqu’il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étudiant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lvl="0">
              <a:lnSpc>
                <a:spcPct val="115000"/>
              </a:lnSpc>
            </a:pP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dresden-poster-untitled-559-193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1211"/>
            <a:ext cx="3393195" cy="484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724128" y="4351411"/>
            <a:ext cx="2952328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Oscar, Mimi et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leur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Michael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leur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maison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comté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King, en 1951.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michael-oscar-cahen-mimi-king-township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3705"/>
            <a:ext cx="4536504" cy="457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669</Words>
  <Application>Microsoft Macintosh PowerPoint</Application>
  <PresentationFormat>On-screen Show (16:9)</PresentationFormat>
  <Paragraphs>26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34</cp:revision>
  <dcterms:modified xsi:type="dcterms:W3CDTF">2020-11-04T17:52:27Z</dcterms:modified>
</cp:coreProperties>
</file>