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77" r:id="rId4"/>
    <p:sldId id="258" r:id="rId5"/>
    <p:sldId id="278" r:id="rId6"/>
    <p:sldId id="279" r:id="rId7"/>
    <p:sldId id="280" r:id="rId8"/>
    <p:sldId id="281" r:id="rId9"/>
    <p:sldId id="282" r:id="rId10"/>
    <p:sldId id="283" r:id="rId11"/>
    <p:sldId id="298" r:id="rId12"/>
    <p:sldId id="259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1">
          <p15:clr>
            <a:srgbClr val="A4A3A4"/>
          </p15:clr>
        </p15:guide>
        <p15:guide id="4" pos="2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 autoAdjust="0"/>
    <p:restoredTop sz="94643"/>
  </p:normalViewPr>
  <p:slideViewPr>
    <p:cSldViewPr snapToGrid="0">
      <p:cViewPr varScale="1">
        <p:scale>
          <a:sx n="125" d="100"/>
          <a:sy n="125" d="100"/>
        </p:scale>
        <p:origin x="-160" y="-112"/>
      </p:cViewPr>
      <p:guideLst>
        <p:guide orient="horz" pos="1620"/>
        <p:guide orient="horz" pos="1641"/>
        <p:guide pos="288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822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c1606e0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c1606e0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5bc22b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5bc22b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e5bc22b1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e5bc22b1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Jock Macdoanld Image File_Shading Techniques and Mathematical Analysis of Circ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9207944" cy="51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/>
        </p:nvSpPr>
        <p:spPr>
          <a:xfrm>
            <a:off x="6886717" y="3706933"/>
            <a:ext cx="2044332" cy="124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Fish Playground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1946. Macdonald experienced great joy in painting his automatic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watercolours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fish-playground-1946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4" y="494658"/>
            <a:ext cx="6085287" cy="42208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255380" y="3556698"/>
            <a:ext cx="3252348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Day Break </a:t>
            </a:r>
            <a:b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(May Morning)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c.1937. Beginning in 1936, Macdonald created a series of abstract paintings inspired by nature that he called modalities. </a:t>
            </a:r>
          </a:p>
        </p:txBody>
      </p:sp>
      <p:pic>
        <p:nvPicPr>
          <p:cNvPr id="4" name="Picture 3" descr="jock-macdonald-day-break-may-morning-c1937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2" y="150219"/>
            <a:ext cx="3952834" cy="48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8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179178" y="2726269"/>
            <a:ext cx="3252348" cy="228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Departing Day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,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1935,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oil on wood panel, 37.9 x 30.5 cm, Art Gallery of Ontario, Toronto, purchase with assistance from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Wintario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1979, 79/60.1-.2. © Art Gallery of Ontario. </a:t>
            </a: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This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painting represents an abstracted evening sky—Macdonald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was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interested in discoveries about the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solar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system.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departing-day-1936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63" y="479874"/>
            <a:ext cx="3608880" cy="4511100"/>
          </a:xfrm>
          <a:prstGeom prst="rect">
            <a:avLst/>
          </a:prstGeom>
        </p:spPr>
      </p:pic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255380" y="3556698"/>
            <a:ext cx="3252348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Etheric Form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1936 </a:t>
            </a:r>
          </a:p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(dated 1934). In this work Macdonald uses fine lines and a glowing circle to represent </a:t>
            </a:r>
            <a:b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 symbolic image of balance in the universe.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jock-macdonald-etheric-form-1936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74" y="464657"/>
            <a:ext cx="3608183" cy="4510229"/>
          </a:xfrm>
          <a:prstGeom prst="rect">
            <a:avLst/>
          </a:prstGeom>
        </p:spPr>
      </p:pic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20079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255380" y="3556698"/>
            <a:ext cx="3252348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Fall (Modality 16)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1937. </a:t>
            </a:r>
            <a:b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This painting is dominated by abstract </a:t>
            </a:r>
            <a:b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forms, but close looking reveals a tree, leaf, and butterfly.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fall-modality-16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34" y="452968"/>
            <a:ext cx="3886423" cy="45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628592" y="3200974"/>
            <a:ext cx="2157907" cy="18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Black Tusk, Garibaldi Park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1934. Macdonald began painting in oil because he wanted a new medium to work with when capturing the dramatic landscape in B.C.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jock-macdonald-the-black-tusk-garibaldi-park-1934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6" y="465812"/>
            <a:ext cx="5730326" cy="45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280516" y="3244447"/>
            <a:ext cx="2323104" cy="18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Yale Valley, B.C.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c.1932. </a:t>
            </a:r>
            <a:r>
              <a:rPr lang="en-US" sz="1100" b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early 1930s Macdonald was interested in making his landscapes more powerful and energetic.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yale-valley-bc-c-1932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2" y="461855"/>
            <a:ext cx="5136882" cy="45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059207" y="3556698"/>
            <a:ext cx="3004549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Macdonald’s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Fall (Modality 16)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b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1937, shown with a coordinate grid demonstrating how to analyze the equation of a circle using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Desmos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Fall (Desmos with Circles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22" y="465334"/>
            <a:ext cx="3556788" cy="44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059207" y="3556698"/>
            <a:ext cx="3004549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Birth of Spring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1939. </a:t>
            </a:r>
            <a:b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 this painting Macdonald tried to break away from using structured, straight lines in his work.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birth-of-spring-1939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475726"/>
            <a:ext cx="3594297" cy="44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2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038557" y="3556698"/>
            <a:ext cx="3004549" cy="149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Spring Awakening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</a:p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c.1938. One of a series of paintings representing the seasons, this work is strongly geometric in style.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jock-macdonald-spring-awakening-c1938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80" y="474982"/>
            <a:ext cx="3592630" cy="44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6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472203" y="4171591"/>
            <a:ext cx="3118124" cy="92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Jock Macdonald,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Chrysanthemum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1938. This work was shown at the Vancouver Art Gallery in 1938—Macdonald was the first B.C. artist to exhibit abstract painting.</a:t>
            </a: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786" y="107200"/>
            <a:ext cx="3816701" cy="492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jock-macdonald-chrysanthemum-1938-contextu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39" y="106673"/>
            <a:ext cx="4047365" cy="49214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566644" y="3283578"/>
            <a:ext cx="2364404" cy="170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Black Tusk, Garibaldi Park, B.C.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b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1932. Macdonald and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Varley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often painted in Garibaldi </a:t>
            </a:r>
            <a:b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Park together.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the-black-tusk-garibaldi-park-bc-1932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7" y="250119"/>
            <a:ext cx="5854225" cy="462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93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730324" y="3293903"/>
            <a:ext cx="2519279" cy="170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Wave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b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1939. For this modality, Macdonald mixed sand into his paint.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 descr="jock-macdonald-the-wave-1939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18" y="247815"/>
            <a:ext cx="3739962" cy="46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72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384917" y="3295432"/>
            <a:ext cx="2332364" cy="170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Untitled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, 1948,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oil on canvas, 69.8 x 83.8 cm, </a:t>
            </a: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Gallery of Ontario, Toronto, purchase with assistance from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Wintario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1977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77/61. </a:t>
            </a: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Ontario. </a:t>
            </a: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Macdonald’s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automatic paintings were widely admired by other artists.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  <p:pic>
        <p:nvPicPr>
          <p:cNvPr id="2" name="Picture 1" descr="jock-macdonald-untitled-automatic-1948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4" y="187710"/>
            <a:ext cx="5796424" cy="47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897040" y="3035764"/>
            <a:ext cx="2126933" cy="170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notes </a:t>
            </a:r>
            <a:b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for “Art in Relation to Nature,” 1940. Macdonald’s lecture notes include geometric diagrams.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detail-of-art-in-relation-to-nature-1940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1" y="565104"/>
            <a:ext cx="6225923" cy="40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6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5072735" y="4609112"/>
            <a:ext cx="2575604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Jock Macdonald, date unknown.</a:t>
            </a:r>
          </a:p>
        </p:txBody>
      </p:sp>
      <p:pic>
        <p:nvPicPr>
          <p:cNvPr id="2" name="Picture 1" descr="portrait-of-jock-macdonald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19" y="154886"/>
            <a:ext cx="3629514" cy="48342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203756" y="3954733"/>
            <a:ext cx="3215847" cy="84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Jock Macdonald’s trademark for the Canadian Handicraft Guild of British Columbia. After moving to B.C., Macdonald occasionally took on design work in addition to teaching.</a:t>
            </a:r>
          </a:p>
        </p:txBody>
      </p:sp>
      <p:pic>
        <p:nvPicPr>
          <p:cNvPr id="2" name="Picture 1" descr="macdonalds-trademark-for-the-canadian-handicraft-guild-of-british-columbia-contextu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"/>
          <a:stretch/>
        </p:blipFill>
        <p:spPr>
          <a:xfrm>
            <a:off x="1661686" y="33338"/>
            <a:ext cx="3284572" cy="5036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6246406" y="3343919"/>
            <a:ext cx="2436679" cy="94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Jock Macdonald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, In the White Forest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, 1932,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oil on canvas, </a:t>
            </a:r>
          </a:p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66 x 76 cm, Art Gallery of Ontario, Toronto, purchase, 1975, 75/38. </a:t>
            </a:r>
          </a:p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Art Gallery of Ontario. </a:t>
            </a: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In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the early 1930s Macdonald painted numerous modern landscapes.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  <p:pic>
        <p:nvPicPr>
          <p:cNvPr id="2" name="Picture 1" descr="jock-macdonald-in-the-white-forest-1932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7" y="237491"/>
            <a:ext cx="5468131" cy="4711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6768745" y="2571750"/>
            <a:ext cx="2297360" cy="1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Jock Macdonald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, Russian Fantasy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, 1946,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watercolour and ink on paper, 25.1 × 35.3 cm, Art Gallery of Ontario, Toronto, purchase, Peter Larkin Foundation, 1962 61/45. </a:t>
            </a: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Ontario. </a:t>
            </a: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solidFill>
                <a:schemeClr val="dk1"/>
              </a:solidFill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  <a:p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This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work is typical of the automatic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watercolour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paintings that Macdonald created between 1945 </a:t>
            </a:r>
            <a:endParaRPr lang="en-US" sz="1100" b="1" dirty="0" smtClean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1952.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russian-fantasy-1946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9" y="359243"/>
            <a:ext cx="6320640" cy="44916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/>
        </p:nvSpPr>
        <p:spPr>
          <a:xfrm>
            <a:off x="6434689" y="4295500"/>
            <a:ext cx="2434410" cy="76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Young Summer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1959. Macdonald’s final paintings are remarkably delicate.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9" name="Google Shape;1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513" y="152400"/>
            <a:ext cx="317046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jock-macdonald-young-summer-1959-contextu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8" y="154886"/>
            <a:ext cx="5488889" cy="48465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5286355" y="4502015"/>
            <a:ext cx="2643177" cy="68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Jock and Barbara Macdonald, 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date and photographer unknown. </a:t>
            </a:r>
          </a:p>
        </p:txBody>
      </p:sp>
      <p:pic>
        <p:nvPicPr>
          <p:cNvPr id="2" name="Picture 1" descr="jock-and-barbara-macdonald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09" y="174921"/>
            <a:ext cx="3118575" cy="48603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/>
        </p:nvSpPr>
        <p:spPr>
          <a:xfrm>
            <a:off x="5224404" y="3913447"/>
            <a:ext cx="2798054" cy="79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Jock Macdonald,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Flight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1939. </a:t>
            </a:r>
            <a:b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This painting was included in the Canadian Group of Painters exhibition at the Art Gallery of Toronto (now the Art Gallery of Ontario) in 1939.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jock-macdonald-flight-1939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8" y="165212"/>
            <a:ext cx="3964496" cy="4791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534</Words>
  <Application>Microsoft Macintosh PowerPoint</Application>
  <PresentationFormat>On-screen Show (16:9)</PresentationFormat>
  <Paragraphs>45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Simone Wharton</cp:lastModifiedBy>
  <cp:revision>47</cp:revision>
  <cp:lastPrinted>2019-08-15T17:42:03Z</cp:lastPrinted>
  <dcterms:modified xsi:type="dcterms:W3CDTF">2021-03-29T18:09:49Z</dcterms:modified>
</cp:coreProperties>
</file>