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59" r:id="rId13"/>
    <p:sldId id="264" r:id="rId14"/>
    <p:sldId id="260" r:id="rId15"/>
    <p:sldId id="261" r:id="rId16"/>
    <p:sldId id="262" r:id="rId17"/>
    <p:sldId id="273" r:id="rId18"/>
    <p:sldId id="274" r:id="rId19"/>
    <p:sldId id="275" r:id="rId20"/>
    <p:sldId id="276" r:id="rId21"/>
    <p:sldId id="263" r:id="rId22"/>
    <p:sldId id="278" r:id="rId23"/>
    <p:sldId id="27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20" y="-9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238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55879c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55879c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e55879c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e55879c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55879c2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55879c2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Image File Cover_Oscar Cahen_Professional Illustration and Graphic Desg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5009441" y="4083918"/>
            <a:ext cx="29469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 smtClean="0">
                <a:latin typeface="Helvetica Neue"/>
                <a:ea typeface="Helvetica Neue"/>
                <a:cs typeface="Helvetica Neue"/>
                <a:sym typeface="Helvetica Neue"/>
              </a:rPr>
              <a:t>Candy Tree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1952–53.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Cahén exhibited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this work in 1953</a:t>
            </a:r>
          </a:p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in the show that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became the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beginning of 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the Painters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Eleven group.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candy-tree-1952-53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5318"/>
            <a:ext cx="2952328" cy="480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395536" y="4083918"/>
            <a:ext cx="813690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for “The First (and Last) Ottawa Street Café” by Ben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Lappin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published in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July 9, 1955. This elaborate street scene depicts a critical moment in the story: the narrator’s mother, who does not speak English, has found herself in trouble with the law over her innocent attempt to open a European-style sidewalk café.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first-and-last-ottawa-street-cafe-19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71550"/>
            <a:ext cx="8172210" cy="3147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652120" y="3679934"/>
            <a:ext cx="2880320" cy="148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detail of illustration for “The First (and Last) Ottawa Street Café” by Ben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Lappin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published in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July 9, 1955. Here the narrator’s younger sister peeks through the window to watch the scene.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first-and-last-ottawa-street-cafe-195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9" t="42372" r="36969"/>
          <a:stretch/>
        </p:blipFill>
        <p:spPr>
          <a:xfrm>
            <a:off x="1043608" y="339502"/>
            <a:ext cx="4104456" cy="456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4572000" y="3867894"/>
            <a:ext cx="3816424" cy="115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detail of illustration for “The First (and Last) Ottawa Street Café” by Ben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Lappin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published in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July 9, 1955.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Neighbours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watch the scene with anxiety and curiosity.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first-and-last-ottawa-street-cafe-195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r="86201" b="38083"/>
          <a:stretch/>
        </p:blipFill>
        <p:spPr>
          <a:xfrm>
            <a:off x="971600" y="195485"/>
            <a:ext cx="3240360" cy="457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4572000" y="3651870"/>
            <a:ext cx="3960440" cy="7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Printer’s proof of Oscar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Cahén’s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cover illustration for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October 15, 1951. Many of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Cahén’s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covers took the form of playful cartoons. In this scene, an artist tries to paint a seemingly Cubist scene in a more traditional style; through this juxtaposition, Cahén encouraged his readers to question conventional views.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acleans-cover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0" y="555527"/>
            <a:ext cx="3415556" cy="4360348"/>
          </a:xfrm>
          <a:prstGeom prst="rect">
            <a:avLst/>
          </a:prstGeom>
        </p:spPr>
      </p:pic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148064" y="3507854"/>
            <a:ext cx="3096344" cy="80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Cover illustration for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January 15, 1952. According to the magazine, “Oscar found this grouping of heavily clad art lovers gathered around a summer scene amusing enough to make him laugh out loud. He fled home to slap it on paper.”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macleans-cover-desig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2930"/>
            <a:ext cx="3528392" cy="4564388"/>
          </a:xfrm>
          <a:prstGeom prst="rect">
            <a:avLst/>
          </a:prstGeom>
        </p:spPr>
      </p:pic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4572000" y="3795886"/>
            <a:ext cx="3096344" cy="131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Cover illustration for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Hiroshima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by John Hersey,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The Standard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magazine, September 28, 1946. Because of his experience as a refugee, Cahén was often asked to illustrate war-related stories.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hiroshima-cover-194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061"/>
            <a:ext cx="3384376" cy="4539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6588224" y="3651870"/>
            <a:ext cx="2232249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Untitled (230)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1950–51. Cahén created several works with thorny motifs reminiscent of claws and beaks.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untitled-230-1950-51-contextu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 r="462" b="393"/>
          <a:stretch/>
        </p:blipFill>
        <p:spPr>
          <a:xfrm>
            <a:off x="504720" y="411510"/>
            <a:ext cx="5625199" cy="4253668"/>
          </a:xfrm>
          <a:prstGeom prst="rect">
            <a:avLst/>
          </a:prstGeom>
        </p:spPr>
      </p:pic>
      <p:sp>
        <p:nvSpPr>
          <p:cNvPr id="4" name="Google Shape;72;p16"/>
          <p:cNvSpPr txBox="1"/>
          <p:nvPr/>
        </p:nvSpPr>
        <p:spPr>
          <a:xfrm>
            <a:off x="323528" y="9844"/>
            <a:ext cx="2805344" cy="80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CA" sz="1000" b="1" smtClean="0">
                <a:latin typeface="Helvetica Neue"/>
                <a:ea typeface="Helvetica Neue"/>
                <a:cs typeface="Helvetica Neue"/>
                <a:sym typeface="Helvetica Neue"/>
              </a:rPr>
              <a:t>Culminating Task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5220072" y="3579862"/>
            <a:ext cx="3312368" cy="14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for “Babies For Export,” by Harold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Dingman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New Liberty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December 27, 1947. This terrifying image accompanied an investigative journalism article on the alleged trafficking of babies of unwed mothers in Alberta.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babies-for-export-1947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486"/>
            <a:ext cx="3528392" cy="469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6084168" y="2571750"/>
            <a:ext cx="288032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for “The Most Beautiful Girl I’ve Ever Known,” by Douglas Carmichael,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September 15, 1951. This image was created to accompany a chilling university love story in which the heroine keeps her admirers controlled and at a distance, and it won the 1952 medal for Editorial Illustration from the Art Directors Club of Toronto.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ost-beautiful-girl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66180"/>
            <a:ext cx="5400600" cy="370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580112" y="3867894"/>
            <a:ext cx="23762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Printer’s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proof for Oscar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Cahén’s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Magazine Digest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cover design, c.1946. Cahén became the art director for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Magazine Digest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in late 1944.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agazine-digest-cover-194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22" y="411510"/>
            <a:ext cx="423886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1475656" y="4227934"/>
            <a:ext cx="619268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Growing Form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1953. An intense abstract oil painting,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Growing Form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was included in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Cahén’s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first solo show, held at Hart House in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Toronto in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October 1954.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growing-form-1953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11510"/>
            <a:ext cx="6048672" cy="379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508104" y="3651870"/>
            <a:ext cx="2879936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for “We Don’t Understand Our DPs,”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The Standard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1951. A delicate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monoetching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this work depicts refugees.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we-dont-understand-our-dps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4" y="565795"/>
            <a:ext cx="4644090" cy="401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148064" y="4063380"/>
            <a:ext cx="3024336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for “A Night Out in Montreal,”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Weekend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1956. In 1956 Cahén visited Montreal as an illustrator-reporter to depict its club scene.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ontreal-clubs-1956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5485"/>
            <a:ext cx="3600400" cy="47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932040" y="4443958"/>
            <a:ext cx="30243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Small Combo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1100" b="1" smtClean="0">
                <a:latin typeface="Helvetica Neue"/>
                <a:ea typeface="Helvetica Neue"/>
                <a:cs typeface="Helvetica Neue"/>
                <a:sym typeface="Helvetica Neue"/>
              </a:rPr>
              <a:t>.1954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rt-books_23_oscar-cahen-small-combo-1954-1589x20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7493"/>
            <a:ext cx="3456384" cy="44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5921708" y="4454227"/>
            <a:ext cx="2106676" cy="45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Portrait of Oscar Cahén in his studio in 1951.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portrait-of-oscar-cahn-in-his-studio-in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0" y="205755"/>
            <a:ext cx="4341601" cy="473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6084168" y="3691259"/>
            <a:ext cx="2304256" cy="1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Oscar </a:t>
            </a:r>
            <a:r>
              <a:rPr lang="en-US" sz="11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Cahén’s</a:t>
            </a:r>
            <a:r>
              <a:rPr lang="en-US" sz="11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illustration for the short story, “Mail,” by John Norman Harris,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Maclean’s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1950. This story is set in a Nazi prison camp during the Second World War.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macleans-mail-1950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478"/>
            <a:ext cx="483297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5292080" y="4044000"/>
            <a:ext cx="3240360" cy="68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Oscar Cahén, illustration for “When Johnny Lifted the Horn,” </a:t>
            </a:r>
            <a:r>
              <a:rPr lang="en-US" sz="1100" b="1" i="1" dirty="0">
                <a:latin typeface="Helvetica Neue"/>
                <a:ea typeface="Helvetica Neue"/>
                <a:cs typeface="Helvetica Neue"/>
                <a:sym typeface="Helvetica Neue"/>
              </a:rPr>
              <a:t>Weekend Picture Magazine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1951. For this work Cahén used gouache, </a:t>
            </a:r>
            <a:r>
              <a:rPr lang="en-US" sz="1100" b="1" dirty="0" err="1">
                <a:latin typeface="Helvetica Neue"/>
                <a:ea typeface="Helvetica Neue"/>
                <a:cs typeface="Helvetica Neue"/>
                <a:sym typeface="Helvetica Neue"/>
              </a:rPr>
              <a:t>watercolour</a:t>
            </a:r>
            <a:r>
              <a:rPr lang="en-US" sz="1100" b="1" dirty="0">
                <a:latin typeface="Helvetica Neue"/>
                <a:ea typeface="Helvetica Neue"/>
                <a:cs typeface="Helvetica Neue"/>
                <a:sym typeface="Helvetica Neue"/>
              </a:rPr>
              <a:t>, India ink, and graphite.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johnny-lifted-the-horn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2166"/>
            <a:ext cx="4176464" cy="471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458858" y="4227934"/>
            <a:ext cx="321759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Subjective Image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c.1954. This painting reflects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Cahén’s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interest in dramatic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colours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especially pink and orange.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subjective-image-1954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5486"/>
            <a:ext cx="4199227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6444208" y="3723878"/>
            <a:ext cx="2520280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Cahén,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Austin Healey 100 Engine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1954. Inspired by a beloved </a:t>
            </a:r>
            <a:r>
              <a:rPr lang="en-US" sz="1100" b="1" dirty="0" err="1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sportscar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this image represents the forms and roar of a powerful engine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oscar-cahen-austin-healey-100-engine-1954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518"/>
            <a:ext cx="5760640" cy="4257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5076056" y="4299942"/>
            <a:ext cx="2736304" cy="70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Oscar Cahén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i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Untitled </a:t>
            </a:r>
            <a:r>
              <a:rPr lang="en-US" sz="1100" b="1" i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(559)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, 1931. This is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 poster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design Cahén </a:t>
            </a:r>
            <a:r>
              <a:rPr lang="en-US" sz="1100" b="1" dirty="0" smtClean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made as </a:t>
            </a:r>
            <a:r>
              <a:rPr lang="en-US" sz="1100" b="1" dirty="0">
                <a:solidFill>
                  <a:schemeClr val="dk1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 student.</a:t>
            </a:r>
            <a:endParaRPr sz="1100" b="1" dirty="0">
              <a:solidFill>
                <a:schemeClr val="dk1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oscar-cahen-dresden-poster-untitled-559-193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1211"/>
            <a:ext cx="3393195" cy="484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5724128" y="4351411"/>
            <a:ext cx="2952328" cy="79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 Michael, Oscar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Mimi 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their home </a:t>
            </a:r>
            <a:r>
              <a:rPr lang="en-US" sz="11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King 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Township, 1951.</a:t>
            </a:r>
            <a:endParaRPr sz="11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michael-oscar-cahen-mimi-king-township-1951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3705"/>
            <a:ext cx="4536504" cy="457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783</Words>
  <Application>Microsoft Macintosh PowerPoint</Application>
  <PresentationFormat>On-screen Show (16:9)</PresentationFormat>
  <Paragraphs>27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34</cp:revision>
  <dcterms:modified xsi:type="dcterms:W3CDTF">2020-11-04T15:51:05Z</dcterms:modified>
</cp:coreProperties>
</file>