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98" r:id="rId5"/>
    <p:sldId id="299" r:id="rId6"/>
    <p:sldId id="300" r:id="rId7"/>
    <p:sldId id="301" r:id="rId8"/>
    <p:sldId id="277" r:id="rId9"/>
    <p:sldId id="315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78" r:id="rId23"/>
    <p:sldId id="314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1">
          <p15:clr>
            <a:srgbClr val="A4A3A4"/>
          </p15:clr>
        </p15:guide>
        <p15:guide id="4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29" autoAdjust="0"/>
    <p:restoredTop sz="94643"/>
  </p:normalViewPr>
  <p:slideViewPr>
    <p:cSldViewPr snapToGrid="0">
      <p:cViewPr varScale="1">
        <p:scale>
          <a:sx n="90" d="100"/>
          <a:sy n="90" d="100"/>
        </p:scale>
        <p:origin x="-96" y="-768"/>
      </p:cViewPr>
      <p:guideLst>
        <p:guide orient="horz" pos="1620"/>
        <p:guide orient="horz" pos="1641"/>
        <p:guide pos="288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55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33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18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47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2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40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2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07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33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12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02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67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83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31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32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22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21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Image File Cover_Joyce Wieland_Activisme Environneme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9" y="0"/>
            <a:ext cx="9207944" cy="51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744911-CDE6-624D-B5AC-0B7A6E0B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5" y="580217"/>
            <a:ext cx="5091986" cy="3983065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703376" y="3634352"/>
            <a:ext cx="3010039" cy="92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mort de Wolfe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1987. Ce tableau fait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référence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célèbre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général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James Wolfe, mort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conquête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Québec par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Britanniques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7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2F0085-FF51-A04F-A3FE-D10CF4A09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53" y="580216"/>
            <a:ext cx="3905963" cy="3987764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5F97F178-C229-2247-850E-F35D3C992CF8}"/>
              </a:ext>
            </a:extLst>
          </p:cNvPr>
          <p:cNvSpPr txBox="1"/>
          <p:nvPr/>
        </p:nvSpPr>
        <p:spPr>
          <a:xfrm>
            <a:off x="5282891" y="3639051"/>
            <a:ext cx="3066629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courtepointe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d’eau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détail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1970-1971.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 ne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découvre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pages du livre de Laxer que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lorsque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soulève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carrés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brodés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B3BDA175-33EE-9A4D-BB8F-EAE322B95E51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 d’apprentissage n</a:t>
            </a:r>
            <a:r>
              <a:rPr lang="fr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1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2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2E6DE5-9F6A-3D4A-BA40-BC87D8635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54" y="575520"/>
            <a:ext cx="3919178" cy="3987764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5F97F178-C229-2247-850E-F35D3C992CF8}"/>
              </a:ext>
            </a:extLst>
          </p:cNvPr>
          <p:cNvSpPr txBox="1"/>
          <p:nvPr/>
        </p:nvSpPr>
        <p:spPr>
          <a:xfrm>
            <a:off x="5282891" y="3639051"/>
            <a:ext cx="3066629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courtepointe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d’eau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1970-1971. Assemblage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soixante-quatre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carrés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décrite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Wieland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courtepointe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58B16A55-619E-0B4D-B3ED-19AAD4967700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 d’apprentissage n</a:t>
            </a:r>
            <a:r>
              <a:rPr lang="fr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1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8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672381" y="3487119"/>
            <a:ext cx="3254644" cy="93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Lawren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S. Harris,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Montagnes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Île de Baffin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.1931. Harris, un des chefs de file du Groupe des Sept,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renommé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montagnes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enneigées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d’icebergs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882D34-A3DB-434A-BE28-37872CF8E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8" y="710879"/>
            <a:ext cx="4730351" cy="3710874"/>
          </a:xfrm>
          <a:prstGeom prst="rect">
            <a:avLst/>
          </a:prstGeom>
        </p:spPr>
      </p:pic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5CB002FE-9756-204D-8303-D353EEE7FBAA}"/>
              </a:ext>
            </a:extLst>
          </p:cNvPr>
          <p:cNvSpPr txBox="1"/>
          <p:nvPr/>
        </p:nvSpPr>
        <p:spPr>
          <a:xfrm>
            <a:off x="176580" y="98963"/>
            <a:ext cx="2160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 d’apprentissage n</a:t>
            </a:r>
            <a:r>
              <a:rPr lang="fr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2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BF48E1-BFBD-674E-938C-F681D71A9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74" y="642596"/>
            <a:ext cx="5202919" cy="3784589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829904" y="3502617"/>
            <a:ext cx="3239145" cy="92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L’Arctique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s’appartient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1973. Wieland a fait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plusieurs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significatives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estampes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lèvres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ici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propose un message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environnemental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8D3C5248-52ED-084F-8CD6-1EF9C2CDD33C}"/>
              </a:ext>
            </a:extLst>
          </p:cNvPr>
          <p:cNvSpPr txBox="1"/>
          <p:nvPr/>
        </p:nvSpPr>
        <p:spPr>
          <a:xfrm>
            <a:off x="176580" y="98963"/>
            <a:ext cx="2160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 d’apprentissage n</a:t>
            </a:r>
            <a:r>
              <a:rPr lang="fr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2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1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2088444" y="4143843"/>
            <a:ext cx="5164667" cy="91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Véritable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amour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patriotique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1971.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livre, nous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pouvons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observer comment Wieland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insère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du matériel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textuel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les images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originales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plantes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True Patriot Love maqu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7" y="363898"/>
            <a:ext cx="4806131" cy="37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6059834" y="3552669"/>
            <a:ext cx="3084165" cy="91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l’installation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Gâteau de passion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arctique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Wieland, 1971. Pour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gâteau extraordinaire, Wieland 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le chef Jan Van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Dierendonck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4B1F9DC1-A90D-284C-8278-C2C882082497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 sommatif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Ex1420_19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47" y="649111"/>
            <a:ext cx="5608438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6;p35">
            <a:extLst>
              <a:ext uri="{FF2B5EF4-FFF2-40B4-BE49-F238E27FC236}">
                <a16:creationId xmlns:a16="http://schemas.microsoft.com/office/drawing/2014/main" xmlns="" id="{E8769E5E-2AB3-9D43-AF72-12934CA45B35}"/>
              </a:ext>
            </a:extLst>
          </p:cNvPr>
          <p:cNvSpPr txBox="1"/>
          <p:nvPr/>
        </p:nvSpPr>
        <p:spPr>
          <a:xfrm>
            <a:off x="1738849" y="4134803"/>
            <a:ext cx="5659757" cy="5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Caribou de la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toundra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1977-1978. Par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Wieland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souhaite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attirer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l’attention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toundra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  <a:p>
            <a:pPr>
              <a:lnSpc>
                <a:spcPct val="115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9D3BE-E5B1-3044-912B-95CFD5E27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117" y="622202"/>
            <a:ext cx="5659757" cy="3512601"/>
          </a:xfrm>
          <a:prstGeom prst="rect">
            <a:avLst/>
          </a:prstGeom>
        </p:spPr>
      </p:pic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B2C05857-51F2-E949-AF13-FC806E3A4B4D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 sommatif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3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6;p35">
            <a:extLst>
              <a:ext uri="{FF2B5EF4-FFF2-40B4-BE49-F238E27FC236}">
                <a16:creationId xmlns:a16="http://schemas.microsoft.com/office/drawing/2014/main" xmlns="" id="{E8769E5E-2AB3-9D43-AF72-12934CA45B35}"/>
              </a:ext>
            </a:extLst>
          </p:cNvPr>
          <p:cNvSpPr txBox="1"/>
          <p:nvPr/>
        </p:nvSpPr>
        <p:spPr>
          <a:xfrm>
            <a:off x="697416" y="3685503"/>
            <a:ext cx="7749153" cy="5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109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1970-1971.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textile, Wieland assemble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multitude de </a:t>
            </a:r>
          </a:p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«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»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chacune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cadre.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5353E8-1972-AB4D-B79B-64E54CCF2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16" y="788476"/>
            <a:ext cx="7749153" cy="28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875BBC-8028-5B40-A5E6-606ECC91D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4" y="174320"/>
            <a:ext cx="4286822" cy="4794860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110094" y="4101274"/>
            <a:ext cx="3464280" cy="86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yeux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caméra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1966. Par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textiles, Wieland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revendique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travail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traditionnellement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fait par les femmes 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reconnaît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importance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artistique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85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67F936-FECE-6540-9C92-F74256DFA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944427"/>
            <a:ext cx="4342051" cy="3254644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537147" y="3270142"/>
            <a:ext cx="3382001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Far Shore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Ce film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fois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mélodrame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un film sur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canadien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—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face 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territoire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comment nous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concevons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904855" y="3502617"/>
            <a:ext cx="2864391" cy="92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rats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cherchant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liberté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Canada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gardés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captivité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un chat aux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États-Unis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 Life and Diet in North America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Wieland, 1968.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93951D-44C9-2544-9E14-58A119CB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8" y="642596"/>
            <a:ext cx="5074712" cy="37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9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703376" y="3704095"/>
            <a:ext cx="3080859" cy="72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Confedspread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1967. Wieland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l’année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même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où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Canada célèbre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centenaire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NGC_.15458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3" y="592667"/>
            <a:ext cx="525920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489315" y="4250554"/>
            <a:ext cx="6165369" cy="89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Véritable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amour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patriotique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1971.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-livre de Wieland,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aucune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particulière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canadien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domine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favorise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croisement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variété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voix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d’images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et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textes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représentation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diversifiée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pays.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B42518-57BA-924A-B685-BDC9B3A3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15" y="138253"/>
            <a:ext cx="6165369" cy="4112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463514" y="4184542"/>
            <a:ext cx="4155830" cy="7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Film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rembourré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fin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1960, Wieland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plastique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brillant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d’autres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matières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synthétiques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aux couleurs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vives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CC3972-58DF-0C42-8934-29749B8D7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567" y="236746"/>
            <a:ext cx="1758493" cy="47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455403" y="4432515"/>
            <a:ext cx="2650211" cy="56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1955,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Warren Collins.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D943AD-1A75-2746-AAB4-97F75AFD5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502" y="148671"/>
            <a:ext cx="3686349" cy="484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834982" y="3634352"/>
            <a:ext cx="2829333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raison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passion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1968.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déclaration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tirée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citation de Pierre Elliott Trudeau,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alors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premier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ministre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2" name="Picture 1" descr="NGC_.15924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89" y="544866"/>
            <a:ext cx="5187869" cy="41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7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806760" y="3173334"/>
            <a:ext cx="2676955" cy="36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Ô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Canada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-16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décembre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1970. Pour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estampe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Wieland 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chanté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l’hymne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national tout 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appuyant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lèvres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pierre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imprimer</a:t>
            </a:r>
            <a:r>
              <a:rPr lang="en-CA" sz="1100" b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syllabe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pic>
        <p:nvPicPr>
          <p:cNvPr id="2" name="Picture 1" descr="NGC_.169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5" y="706861"/>
            <a:ext cx="5130343" cy="37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A579B4-7EB0-CA4C-B2B3-40BDC3E7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7" y="793350"/>
            <a:ext cx="4769462" cy="3556800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405770" y="3236793"/>
            <a:ext cx="3413675" cy="91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Far Shore,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1976. Dans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Far Shore,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personnages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principaux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artiste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nommé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Mcleod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inspiré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l’artiste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Tom Thomson (1877-1917). Comme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lui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Mcleod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l’Ontario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72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173F53-4890-9E4F-8420-69EC5D10A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60" y="772294"/>
            <a:ext cx="7746272" cy="3212418"/>
          </a:xfrm>
          <a:prstGeom prst="rect">
            <a:avLst/>
          </a:prstGeom>
        </p:spPr>
      </p:pic>
      <p:sp>
        <p:nvSpPr>
          <p:cNvPr id="7" name="Google Shape;186;p35">
            <a:extLst>
              <a:ext uri="{FF2B5EF4-FFF2-40B4-BE49-F238E27FC236}">
                <a16:creationId xmlns:a16="http://schemas.microsoft.com/office/drawing/2014/main" xmlns="" id="{E8769E5E-2AB3-9D43-AF72-12934CA45B35}"/>
              </a:ext>
            </a:extLst>
          </p:cNvPr>
          <p:cNvSpPr txBox="1"/>
          <p:nvPr/>
        </p:nvSpPr>
        <p:spPr>
          <a:xfrm>
            <a:off x="698860" y="3984711"/>
            <a:ext cx="7746272" cy="58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Naufrage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1964.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fait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série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laquelle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Wieland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catastrophes.</a:t>
            </a:r>
          </a:p>
        </p:txBody>
      </p:sp>
    </p:spTree>
    <p:extLst>
      <p:ext uri="{BB962C8B-B14F-4D97-AF65-F5344CB8AC3E}">
        <p14:creationId xmlns:p14="http://schemas.microsoft.com/office/powerpoint/2010/main" val="199173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94F682-88BD-2F41-B034-9B01C3957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291" y="198287"/>
            <a:ext cx="3608622" cy="4794860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563892" y="4479010"/>
            <a:ext cx="2433233" cy="51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Moi, petite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s.d.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1420.18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6" y="465388"/>
            <a:ext cx="5426559" cy="4212723"/>
          </a:xfrm>
          <a:prstGeom prst="rect">
            <a:avLst/>
          </a:prstGeom>
        </p:spPr>
      </p:pic>
      <p:sp>
        <p:nvSpPr>
          <p:cNvPr id="5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6265333" y="3634352"/>
            <a:ext cx="2448082" cy="92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d’ensemble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l’exposition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Véritable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amour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patriotique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beaux-arts du Canada, 1971.</a:t>
            </a:r>
          </a:p>
        </p:txBody>
      </p:sp>
    </p:spTree>
    <p:extLst>
      <p:ext uri="{BB962C8B-B14F-4D97-AF65-F5344CB8AC3E}">
        <p14:creationId xmlns:p14="http://schemas.microsoft.com/office/powerpoint/2010/main" val="228404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603</Words>
  <Application>Microsoft Macintosh PowerPoint</Application>
  <PresentationFormat>On-screen Show (16:9)</PresentationFormat>
  <Paragraphs>29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46</cp:revision>
  <cp:lastPrinted>2019-08-15T17:42:03Z</cp:lastPrinted>
  <dcterms:modified xsi:type="dcterms:W3CDTF">2021-01-29T22:26:23Z</dcterms:modified>
</cp:coreProperties>
</file>