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277" r:id="rId9"/>
    <p:sldId id="31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78" r:id="rId23"/>
    <p:sldId id="314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22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-104" y="-528"/>
      </p:cViewPr>
      <p:guideLst>
        <p:guide orient="horz" pos="1620"/>
        <p:guide orient="horz" pos="1641"/>
        <p:guide pos="288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Anderson" userId="fb29ce2979debd91" providerId="LiveId" clId="{E4AC8CBD-8BC9-41A0-AF96-0F4F6E64245F}"/>
    <pc:docChg chg="modSld">
      <pc:chgData name="Jocelyn Anderson" userId="fb29ce2979debd91" providerId="LiveId" clId="{E4AC8CBD-8BC9-41A0-AF96-0F4F6E64245F}" dt="2021-01-29T21:29:24.379" v="1" actId="20577"/>
      <pc:docMkLst>
        <pc:docMk/>
      </pc:docMkLst>
      <pc:sldChg chg="modSp mod">
        <pc:chgData name="Jocelyn Anderson" userId="fb29ce2979debd91" providerId="LiveId" clId="{E4AC8CBD-8BC9-41A0-AF96-0F4F6E64245F}" dt="2021-01-29T21:29:24.379" v="1" actId="20577"/>
        <pc:sldMkLst>
          <pc:docMk/>
          <pc:sldMk cId="0" sldId="278"/>
        </pc:sldMkLst>
        <pc:spChg chg="mod">
          <ac:chgData name="Jocelyn Anderson" userId="fb29ce2979debd91" providerId="LiveId" clId="{E4AC8CBD-8BC9-41A0-AF96-0F4F6E64245F}" dt="2021-01-29T21:29:24.379" v="1" actId="20577"/>
          <ac:spMkLst>
            <pc:docMk/>
            <pc:sldMk cId="0" sldId="278"/>
            <ac:spMk id="186" creationId="{00000000-0000-0000-0000-000000000000}"/>
          </ac:spMkLst>
        </pc:spChg>
      </pc:sldChg>
      <pc:sldChg chg="modSp mod">
        <pc:chgData name="Jocelyn Anderson" userId="fb29ce2979debd91" providerId="LiveId" clId="{E4AC8CBD-8BC9-41A0-AF96-0F4F6E64245F}" dt="2021-01-29T21:28:51.308" v="0" actId="20577"/>
        <pc:sldMkLst>
          <pc:docMk/>
          <pc:sldMk cId="3524686383" sldId="310"/>
        </pc:sldMkLst>
        <pc:spChg chg="mod">
          <ac:chgData name="Jocelyn Anderson" userId="fb29ce2979debd91" providerId="LiveId" clId="{E4AC8CBD-8BC9-41A0-AF96-0F4F6E64245F}" dt="2021-01-29T21:28:51.308" v="0" actId="20577"/>
          <ac:spMkLst>
            <pc:docMk/>
            <pc:sldMk cId="3524686383" sldId="310"/>
            <ac:spMk id="7" creationId="{E8769E5E-2AB3-9D43-AF72-12934CA45B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55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33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18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7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2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40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2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07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33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1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02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67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83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31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32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22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Image File Cover_Joyce Wieland_Environmental Activi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8" cy="514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744911-CDE6-624D-B5AC-0B7A6E0B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5" y="580217"/>
            <a:ext cx="5091986" cy="3983065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703376" y="3634352"/>
            <a:ext cx="3010039" cy="92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Death of Wolfe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1987. This painting refers to the famous general James Wolfe, who died conquering Quebec for the British.</a:t>
            </a:r>
          </a:p>
        </p:txBody>
      </p:sp>
    </p:spTree>
    <p:extLst>
      <p:ext uri="{BB962C8B-B14F-4D97-AF65-F5344CB8AC3E}">
        <p14:creationId xmlns:p14="http://schemas.microsoft.com/office/powerpoint/2010/main" val="140172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2F0085-FF51-A04F-A3FE-D10CF4A09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53" y="580216"/>
            <a:ext cx="3905963" cy="3987764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5F97F178-C229-2247-850E-F35D3C992CF8}"/>
              </a:ext>
            </a:extLst>
          </p:cNvPr>
          <p:cNvSpPr txBox="1"/>
          <p:nvPr/>
        </p:nvSpPr>
        <p:spPr>
          <a:xfrm>
            <a:off x="5282892" y="3639051"/>
            <a:ext cx="2838220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Water Quilt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(detail), 1970–71. In this work the pages from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Laxer’s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book are only revealed when the embroidered squares are lifted.</a:t>
            </a:r>
          </a:p>
        </p:txBody>
      </p:sp>
      <p:sp>
        <p:nvSpPr>
          <p:cNvPr id="8" name="Google Shape;90;p19">
            <a:extLst>
              <a:ext uri="{FF2B5EF4-FFF2-40B4-BE49-F238E27FC236}">
                <a16:creationId xmlns:a16="http://schemas.microsoft.com/office/drawing/2014/main" xmlns="" id="{314D5CAA-0627-C043-B204-D361E1CD360B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962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2E6DE5-9F6A-3D4A-BA40-BC87D8635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54" y="575520"/>
            <a:ext cx="3919178" cy="3987764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5F97F178-C229-2247-850E-F35D3C992CF8}"/>
              </a:ext>
            </a:extLst>
          </p:cNvPr>
          <p:cNvSpPr txBox="1"/>
          <p:nvPr/>
        </p:nvSpPr>
        <p:spPr>
          <a:xfrm>
            <a:off x="5282892" y="3639051"/>
            <a:ext cx="2931210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Water Quilt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1970–71. Sixty-four individual squares are assembled in this work, which Wieland described as a quilt.</a:t>
            </a:r>
          </a:p>
        </p:txBody>
      </p:sp>
      <p:sp>
        <p:nvSpPr>
          <p:cNvPr id="8" name="Google Shape;90;p19">
            <a:extLst>
              <a:ext uri="{FF2B5EF4-FFF2-40B4-BE49-F238E27FC236}">
                <a16:creationId xmlns:a16="http://schemas.microsoft.com/office/drawing/2014/main" xmlns="" id="{314D5CAA-0627-C043-B204-D361E1CD360B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338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672381" y="3487119"/>
            <a:ext cx="3254644" cy="93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Lawren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S. Harris,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Baffin Island Mountains,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c.1931. Harris, one of the leaders of the Group of Seven, is still famous for his paintings of snowy mountains and icebergs.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882D34-A3DB-434A-BE28-37872CF8E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8" y="710879"/>
            <a:ext cx="4730351" cy="3710874"/>
          </a:xfrm>
          <a:prstGeom prst="rect">
            <a:avLst/>
          </a:prstGeom>
        </p:spPr>
      </p:pic>
      <p:sp>
        <p:nvSpPr>
          <p:cNvPr id="11" name="Google Shape;90;p19">
            <a:extLst>
              <a:ext uri="{FF2B5EF4-FFF2-40B4-BE49-F238E27FC236}">
                <a16:creationId xmlns:a16="http://schemas.microsoft.com/office/drawing/2014/main" xmlns="" id="{490DC3EB-4A61-0140-8411-4F1ED9976C89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379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BF48E1-BFBD-674E-938C-F681D71A9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74" y="642596"/>
            <a:ext cx="5202919" cy="3784589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904854" y="3502617"/>
            <a:ext cx="3239145" cy="92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Arctic Belongs to Itself,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1973. Wieland made several works with distinctive images of lips: here the lips share an environmental message.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88E8A612-5369-B84F-899E-B008A28CCB6A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461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805479" y="3425126"/>
            <a:ext cx="3338521" cy="92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 Patriot Love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In this image of the book we can see how Wieland inserted photographs and textual material on top of the original images of plants.</a:t>
            </a:r>
          </a:p>
        </p:txBody>
      </p:sp>
      <p:pic>
        <p:nvPicPr>
          <p:cNvPr id="2" name="Picture 1" descr="True Patriot Love maqu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2" y="516444"/>
            <a:ext cx="5025381" cy="38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6071930" y="3684044"/>
            <a:ext cx="2960180" cy="96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Installation view of Wieland’s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Arctic Passion Cake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To create this extraordinary cake, Wieland collaborated with the chef Jan Van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Dierendonck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CAD4F134-A172-4A4B-8546-E730265C6D22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Ex1420_19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5" y="823047"/>
            <a:ext cx="5589794" cy="3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1742116" y="4134802"/>
            <a:ext cx="5659757" cy="5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Barren Ground Caribou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1977–78. With this work, Wieland wanted to draw attention to the tundra landscape.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866BA7CC-475A-0F4C-B973-644AD3E93EDD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9D3BE-E5B1-3044-912B-95CFD5E27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17" y="622202"/>
            <a:ext cx="5659757" cy="35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3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697416" y="3685503"/>
            <a:ext cx="7749153" cy="5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109 Views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1970–71. In this fabric work, Wieland has stitched together a multitude of landscape “paintings,” each with its own frame.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5353E8-1972-AB4D-B79B-64E54CCF2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16" y="788476"/>
            <a:ext cx="7749153" cy="28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875BBC-8028-5B40-A5E6-606ECC91D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4" y="174320"/>
            <a:ext cx="4286822" cy="479486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110094" y="4101274"/>
            <a:ext cx="3270142" cy="86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Camera’s Eyes,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1966. With her textile works, Wieland was reclaiming work traditionally done by women and acknowledging its artistic importance.</a:t>
            </a:r>
          </a:p>
        </p:txBody>
      </p:sp>
    </p:spTree>
    <p:extLst>
      <p:ext uri="{BB962C8B-B14F-4D97-AF65-F5344CB8AC3E}">
        <p14:creationId xmlns:p14="http://schemas.microsoft.com/office/powerpoint/2010/main" val="36548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67F936-FECE-6540-9C92-F74256DFA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944427"/>
            <a:ext cx="4342051" cy="3254644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537147" y="3270142"/>
            <a:ext cx="3312385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 Shore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This film is both a melodrama and a film about landscape in Canada—it questions what we want from the land and how we understand it.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904855" y="3502617"/>
            <a:ext cx="2641477" cy="92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Rats seeking freedom in Canada are held captive by a cat in the United States in Wieland’s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 Life and Diet in North America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3951D-44C9-2544-9E14-58A119CB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" y="642596"/>
            <a:ext cx="5074712" cy="37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9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703377" y="3704095"/>
            <a:ext cx="2904950" cy="7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Confedspread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1967. Wieland created this work the same year that Canada celebrated its centennial.</a:t>
            </a:r>
          </a:p>
        </p:txBody>
      </p:sp>
      <p:pic>
        <p:nvPicPr>
          <p:cNvPr id="2" name="Picture 1" descr="NGC_.15458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4" y="556379"/>
            <a:ext cx="5292595" cy="3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644505" y="4137748"/>
            <a:ext cx="5854982" cy="8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 Patriot Love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With Wieland’s bookwork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 Patriot Love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singular picture of the Canadian landscape dominates, which allows for various voices, images, and texts to make up a diverse representation of the country.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B42518-57BA-924A-B685-BDC9B3A3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05" y="198213"/>
            <a:ext cx="5854982" cy="390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463514" y="4184542"/>
            <a:ext cx="3781586" cy="7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Stuffed Movie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In the late 1960s Wieland experimented with using shiny plastic and other brightly coloured synthetic materials.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CC3972-58DF-0C42-8934-29749B8D7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567" y="236746"/>
            <a:ext cx="1758493" cy="47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455403" y="4432515"/>
            <a:ext cx="2650211" cy="5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 in 1955, photographed by Warren Collins.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D943AD-1A75-2746-AAB4-97F75AFD5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502" y="148671"/>
            <a:ext cx="3686349" cy="4846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847077" y="3743209"/>
            <a:ext cx="2676955" cy="9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Reason over Passion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 The phrase in this work is a quotation from Pierre Elliott Trudeau, who was then prime minister. </a:t>
            </a:r>
          </a:p>
        </p:txBody>
      </p:sp>
      <p:pic>
        <p:nvPicPr>
          <p:cNvPr id="3" name="Picture 2" descr="NGC_.15924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9" y="521607"/>
            <a:ext cx="5162489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745178" y="3524531"/>
            <a:ext cx="3132616" cy="7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Canada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mr-IN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 December 1970. To create this print, Wieland sang the national anthem, pressing her lips to the printing stone with each new syllable.</a:t>
            </a: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NGC_.169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2" y="666750"/>
            <a:ext cx="51486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A579B4-7EB0-CA4C-B2B3-40BDC3E7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5" y="703606"/>
            <a:ext cx="5010143" cy="3736287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xmlns="" id="{492B0425-6FD5-1246-B491-4BA57FBBFE58}"/>
              </a:ext>
            </a:extLst>
          </p:cNvPr>
          <p:cNvSpPr txBox="1"/>
          <p:nvPr/>
        </p:nvSpPr>
        <p:spPr>
          <a:xfrm>
            <a:off x="5401029" y="3487119"/>
            <a:ext cx="3742971" cy="95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Far Shore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In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 Shore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one of the main characters is an artist named Tom McLeod; like the real artist Tom Thomson (1877–1917), McLeod paints in northern Ontario.</a:t>
            </a:r>
          </a:p>
        </p:txBody>
      </p:sp>
    </p:spTree>
    <p:extLst>
      <p:ext uri="{BB962C8B-B14F-4D97-AF65-F5344CB8AC3E}">
        <p14:creationId xmlns:p14="http://schemas.microsoft.com/office/powerpoint/2010/main" val="88972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173F53-4890-9E4F-8420-69EC5D10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0" y="772294"/>
            <a:ext cx="7746272" cy="3212418"/>
          </a:xfrm>
          <a:prstGeom prst="rect">
            <a:avLst/>
          </a:prstGeom>
        </p:spPr>
      </p:pic>
      <p:sp>
        <p:nvSpPr>
          <p:cNvPr id="7" name="Google Shape;186;p35">
            <a:extLst>
              <a:ext uri="{FF2B5EF4-FFF2-40B4-BE49-F238E27FC236}">
                <a16:creationId xmlns:a16="http://schemas.microsoft.com/office/drawing/2014/main" xmlns="" id="{E8769E5E-2AB3-9D43-AF72-12934CA45B35}"/>
              </a:ext>
            </a:extLst>
          </p:cNvPr>
          <p:cNvSpPr txBox="1"/>
          <p:nvPr/>
        </p:nvSpPr>
        <p:spPr>
          <a:xfrm>
            <a:off x="698860" y="3984712"/>
            <a:ext cx="7746272" cy="38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Boat Tragedy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1964. This painting is one of a series of works in which Wieland explored disasters.</a:t>
            </a:r>
          </a:p>
        </p:txBody>
      </p:sp>
    </p:spTree>
    <p:extLst>
      <p:ext uri="{BB962C8B-B14F-4D97-AF65-F5344CB8AC3E}">
        <p14:creationId xmlns:p14="http://schemas.microsoft.com/office/powerpoint/2010/main" val="199173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94F682-88BD-2F41-B034-9B01C3957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91" y="198287"/>
            <a:ext cx="3608622" cy="479486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563892" y="4479010"/>
            <a:ext cx="2433233" cy="51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Joyce Wieland,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Untitled </a:t>
            </a:r>
            <a:b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(Myself as a Young Girl)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n.d.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1420.18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85" y="460053"/>
            <a:ext cx="5526191" cy="4290069"/>
          </a:xfrm>
          <a:prstGeom prst="rect">
            <a:avLst/>
          </a:prstGeom>
        </p:spPr>
      </p:pic>
      <p:sp>
        <p:nvSpPr>
          <p:cNvPr id="6" name="Google Shape;180;p34"/>
          <p:cNvSpPr txBox="1"/>
          <p:nvPr/>
        </p:nvSpPr>
        <p:spPr>
          <a:xfrm>
            <a:off x="6108178" y="4152875"/>
            <a:ext cx="2433233" cy="51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Installation view of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 Patriot Love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exhibition at the National Gallery of Canada, 1971.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74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606</Words>
  <Application>Microsoft Macintosh PowerPoint</Application>
  <PresentationFormat>On-screen Show (16:9)</PresentationFormat>
  <Paragraphs>28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40</cp:revision>
  <cp:lastPrinted>2019-08-15T17:42:03Z</cp:lastPrinted>
  <dcterms:modified xsi:type="dcterms:W3CDTF">2021-01-29T22:40:27Z</dcterms:modified>
</cp:coreProperties>
</file>