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98" r:id="rId4"/>
    <p:sldId id="299" r:id="rId5"/>
    <p:sldId id="301" r:id="rId6"/>
    <p:sldId id="302" r:id="rId7"/>
    <p:sldId id="258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277" r:id="rId27"/>
    <p:sldId id="278" r:id="rId28"/>
    <p:sldId id="321" r:id="rId29"/>
    <p:sldId id="322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41">
          <p15:clr>
            <a:srgbClr val="A4A3A4"/>
          </p15:clr>
        </p15:guide>
        <p15:guide id="4" pos="2875">
          <p15:clr>
            <a:srgbClr val="A4A3A4"/>
          </p15:clr>
        </p15:guide>
        <p15:guide id="5" orient="horz" pos="3239">
          <p15:clr>
            <a:srgbClr val="A4A3A4"/>
          </p15:clr>
        </p15:guide>
        <p15:guide id="6" orient="horz" pos="16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41" autoAdjust="0"/>
    <p:restoredTop sz="94607"/>
  </p:normalViewPr>
  <p:slideViewPr>
    <p:cSldViewPr snapToGrid="0">
      <p:cViewPr varScale="1">
        <p:scale>
          <a:sx n="96" d="100"/>
          <a:sy n="96" d="100"/>
        </p:scale>
        <p:origin x="-176" y="-112"/>
      </p:cViewPr>
      <p:guideLst>
        <p:guide orient="horz" pos="1620"/>
        <p:guide orient="horz" pos="1641"/>
        <p:guide orient="horz" pos="3239"/>
        <p:guide orient="horz" pos="1635"/>
        <p:guide pos="2880"/>
        <p:guide pos="28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08220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c1606e0b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c1606e0b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6206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4788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9799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1606e0b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1606e0b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103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647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1606e0b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1606e0b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821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1606e0b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1606e0b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2883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1606e0b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1606e0b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2952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1606e0b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1606e0b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6595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181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c1606e0b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c1606e0b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8534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c1606e0b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c1606e0b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99478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e5bc22b1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e5bc22b1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373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2562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8916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e5bc22b1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e5bc22b1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45317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03173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5506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c1606e0b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c1606e0b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770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c1606e0b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c1606e0b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6369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c1606e0b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c1606e0b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437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c1606e0b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c1606e0b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7719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c1606e0b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c1606e0b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c1606e0b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c1606e0b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103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e5bc22b1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e5bc22b1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24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32725" y="675050"/>
            <a:ext cx="45861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48256B3-9365-7D49-9A25-FA5345CB09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 descr="Banque d'Images Page Couverture_PITSEOLAK ASHOON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207944" cy="518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6AB7A4-A8F4-1249-8899-70A794A43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81" y="267551"/>
            <a:ext cx="7123628" cy="4251442"/>
          </a:xfrm>
          <a:prstGeom prst="rect">
            <a:avLst/>
          </a:prstGeom>
        </p:spPr>
      </p:pic>
      <p:sp>
        <p:nvSpPr>
          <p:cNvPr id="84" name="Google Shape;84;p18"/>
          <p:cNvSpPr txBox="1"/>
          <p:nvPr/>
        </p:nvSpPr>
        <p:spPr>
          <a:xfrm>
            <a:off x="1010182" y="4518993"/>
            <a:ext cx="7123627" cy="75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campement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l’oncle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Kawawow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à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Idjirituq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hiver, v.1921-1922.</a:t>
            </a:r>
          </a:p>
        </p:txBody>
      </p:sp>
    </p:spTree>
    <p:extLst>
      <p:ext uri="{BB962C8B-B14F-4D97-AF65-F5344CB8AC3E}">
        <p14:creationId xmlns:p14="http://schemas.microsoft.com/office/powerpoint/2010/main" val="718673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4776EC7-930E-ED47-9F79-B609E734EC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333" y="223853"/>
            <a:ext cx="3241795" cy="4695794"/>
          </a:xfrm>
          <a:prstGeom prst="rect">
            <a:avLst/>
          </a:prstGeom>
        </p:spPr>
      </p:pic>
      <p:sp>
        <p:nvSpPr>
          <p:cNvPr id="180" name="Google Shape;180;p34"/>
          <p:cNvSpPr txBox="1"/>
          <p:nvPr/>
        </p:nvSpPr>
        <p:spPr>
          <a:xfrm>
            <a:off x="5142017" y="4465122"/>
            <a:ext cx="2553194" cy="523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dessinant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tente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d’éte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́ à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Kinngait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juin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1967.</a:t>
            </a:r>
          </a:p>
        </p:txBody>
      </p:sp>
    </p:spTree>
    <p:extLst>
      <p:ext uri="{BB962C8B-B14F-4D97-AF65-F5344CB8AC3E}">
        <p14:creationId xmlns:p14="http://schemas.microsoft.com/office/powerpoint/2010/main" val="4225261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5FBCE9-EA30-D94D-BD23-4D198C7470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7476" y="238541"/>
            <a:ext cx="3255140" cy="4666418"/>
          </a:xfrm>
          <a:prstGeom prst="rect">
            <a:avLst/>
          </a:prstGeom>
        </p:spPr>
      </p:pic>
      <p:sp>
        <p:nvSpPr>
          <p:cNvPr id="180" name="Google Shape;180;p34"/>
          <p:cNvSpPr txBox="1"/>
          <p:nvPr/>
        </p:nvSpPr>
        <p:spPr>
          <a:xfrm>
            <a:off x="4926690" y="2796056"/>
            <a:ext cx="3455718" cy="70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Ashoona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summer there were always very big mosquitoes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été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il y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avait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toujours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très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gros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moustiques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1970,</a:t>
            </a:r>
          </a:p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crayon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pointe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poreuse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68,6 x 53,5 cm. </a:t>
            </a:r>
            <a:b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Musée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beaux-arts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l’Ontario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Toronto, </a:t>
            </a:r>
            <a:b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don de Samuel et Esther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Sarick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Toronto, </a:t>
            </a:r>
            <a:b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2002, 2002/10664. ©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Sucession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b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Ashoona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Reproduit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avec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l’autorisation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Dorset Fine Arts.</a:t>
            </a:r>
            <a:endParaRPr lang="en-CA" sz="1100" b="1" dirty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CA" sz="1100" b="1" dirty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œuvre</a:t>
            </a:r>
            <a:r>
              <a:rPr lang="en-CA" sz="1100" b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figure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 page couverture de la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biographie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6843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DFE5A3-6617-3743-A07C-7257736B72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958" y="558606"/>
            <a:ext cx="5265735" cy="4257403"/>
          </a:xfrm>
          <a:prstGeom prst="rect">
            <a:avLst/>
          </a:prstGeom>
        </p:spPr>
      </p:pic>
      <p:sp>
        <p:nvSpPr>
          <p:cNvPr id="96" name="Google Shape;96;p20"/>
          <p:cNvSpPr txBox="1"/>
          <p:nvPr/>
        </p:nvSpPr>
        <p:spPr>
          <a:xfrm>
            <a:off x="6198918" y="4017610"/>
            <a:ext cx="2790703" cy="83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carte du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sud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Qikiqtaaluk (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île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Baffin) localise les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campements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chasse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̀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vécu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jusqu’a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̀ la fin des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années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1950.</a:t>
            </a:r>
            <a:endParaRPr lang="en-CA" sz="1100" b="1" dirty="0">
              <a:effectLst/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Google Shape;90;p19">
            <a:extLst>
              <a:ext uri="{FF2B5EF4-FFF2-40B4-BE49-F238E27FC236}">
                <a16:creationId xmlns:a16="http://schemas.microsoft.com/office/drawing/2014/main" xmlns="" id="{7A892B60-F202-E245-A0AD-15085EACD99B}"/>
              </a:ext>
            </a:extLst>
          </p:cNvPr>
          <p:cNvSpPr txBox="1"/>
          <p:nvPr/>
        </p:nvSpPr>
        <p:spPr>
          <a:xfrm>
            <a:off x="176580" y="98963"/>
            <a:ext cx="2666375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Activité d’apprentissage n</a:t>
            </a:r>
            <a:r>
              <a:rPr lang="en" sz="1100" b="1" baseline="30000" dirty="0"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338347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/>
        </p:nvSpPr>
        <p:spPr>
          <a:xfrm>
            <a:off x="5082638" y="3811980"/>
            <a:ext cx="3800105" cy="85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Ashoona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dessin à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l’origine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l’estampe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Esquimaux sur un bateau en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peau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phoque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  <a:b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v.1966-1972. Ce dessin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représente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groupe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femmes et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d’enfants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dans un umiak et un homme dans un kayak.</a:t>
            </a:r>
            <a:endParaRPr lang="en-CA" sz="1100" b="1" dirty="0">
              <a:effectLst/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Google Shape;90;p19">
            <a:extLst>
              <a:ext uri="{FF2B5EF4-FFF2-40B4-BE49-F238E27FC236}">
                <a16:creationId xmlns:a16="http://schemas.microsoft.com/office/drawing/2014/main" xmlns="" id="{322BD047-34AB-7D4C-B862-53F13096C56D}"/>
              </a:ext>
            </a:extLst>
          </p:cNvPr>
          <p:cNvSpPr txBox="1"/>
          <p:nvPr/>
        </p:nvSpPr>
        <p:spPr>
          <a:xfrm>
            <a:off x="176580" y="98963"/>
            <a:ext cx="2666375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Activité d’apprentissage n</a:t>
            </a:r>
            <a:r>
              <a:rPr lang="en" sz="1100" b="1" baseline="30000" dirty="0"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 1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B88C70-9686-A84C-A847-7EDED8EAAE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136" y="613883"/>
            <a:ext cx="3207938" cy="414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81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6176895" y="3243683"/>
            <a:ext cx="2838202" cy="119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Ashoona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dessin à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l’origine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l’estampe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Souvenirs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d’accouchement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1976.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représente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ici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femme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agenouillée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train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d’accoucher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entourée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d’autres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femmes qui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prennent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soin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d’elle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4" name="Google Shape;90;p19">
            <a:extLst>
              <a:ext uri="{FF2B5EF4-FFF2-40B4-BE49-F238E27FC236}">
                <a16:creationId xmlns:a16="http://schemas.microsoft.com/office/drawing/2014/main" xmlns="" id="{7A892B60-F202-E245-A0AD-15085EACD99B}"/>
              </a:ext>
            </a:extLst>
          </p:cNvPr>
          <p:cNvSpPr txBox="1"/>
          <p:nvPr/>
        </p:nvSpPr>
        <p:spPr>
          <a:xfrm>
            <a:off x="176580" y="98963"/>
            <a:ext cx="2666375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Activité d’apprentissage n</a:t>
            </a:r>
            <a:r>
              <a:rPr lang="en" sz="1100" b="1" baseline="30000" dirty="0"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 1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4CB7EA-43D7-1947-A0FB-C76647F384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48" y="758281"/>
            <a:ext cx="5497580" cy="362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64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071891-D55D-CB4C-8F85-7A342D89F9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932" y="657943"/>
            <a:ext cx="5306720" cy="4095112"/>
          </a:xfrm>
          <a:prstGeom prst="rect">
            <a:avLst/>
          </a:prstGeom>
        </p:spPr>
      </p:pic>
      <p:sp>
        <p:nvSpPr>
          <p:cNvPr id="96" name="Google Shape;96;p20"/>
          <p:cNvSpPr txBox="1"/>
          <p:nvPr/>
        </p:nvSpPr>
        <p:spPr>
          <a:xfrm>
            <a:off x="6125528" y="2257558"/>
            <a:ext cx="2499487" cy="84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Ashoona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Moving Camp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famille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quitte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campement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v.1971, crayon de couleur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pointe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poreuse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sur papier, 51,8 x 66,3 cm,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Musée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beaux-arts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l’Ontario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Toronto. Don de Samuel et Esther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Sarick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Toronto, 2002, 2002/10671. ©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Sucession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Ashoona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Reproduit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avec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l’autorisation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Dorset</a:t>
            </a:r>
          </a:p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Fine Arts.</a:t>
            </a:r>
          </a:p>
          <a:p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Dans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dessin, un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groupe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familial voyage ensemble.</a:t>
            </a:r>
          </a:p>
        </p:txBody>
      </p:sp>
      <p:sp>
        <p:nvSpPr>
          <p:cNvPr id="4" name="Google Shape;90;p19">
            <a:extLst>
              <a:ext uri="{FF2B5EF4-FFF2-40B4-BE49-F238E27FC236}">
                <a16:creationId xmlns:a16="http://schemas.microsoft.com/office/drawing/2014/main" xmlns="" id="{7A892B60-F202-E245-A0AD-15085EACD99B}"/>
              </a:ext>
            </a:extLst>
          </p:cNvPr>
          <p:cNvSpPr txBox="1"/>
          <p:nvPr/>
        </p:nvSpPr>
        <p:spPr>
          <a:xfrm>
            <a:off x="176580" y="98963"/>
            <a:ext cx="2666375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Activité d’apprentissage n</a:t>
            </a:r>
            <a:r>
              <a:rPr lang="en" sz="1100" b="1" baseline="30000" dirty="0"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1938435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6BBCB1-AEF0-5249-B517-11318F1965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21" y="558606"/>
            <a:ext cx="5550607" cy="4257403"/>
          </a:xfrm>
          <a:prstGeom prst="rect">
            <a:avLst/>
          </a:prstGeom>
        </p:spPr>
      </p:pic>
      <p:sp>
        <p:nvSpPr>
          <p:cNvPr id="96" name="Google Shape;96;p20"/>
          <p:cNvSpPr txBox="1"/>
          <p:nvPr/>
        </p:nvSpPr>
        <p:spPr>
          <a:xfrm>
            <a:off x="6317673" y="3966358"/>
            <a:ext cx="2268187" cy="84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Ashoona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Scène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campement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d’éte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́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v.1974. Le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campement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famille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́ entre deux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collines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4" name="Google Shape;90;p19">
            <a:extLst>
              <a:ext uri="{FF2B5EF4-FFF2-40B4-BE49-F238E27FC236}">
                <a16:creationId xmlns:a16="http://schemas.microsoft.com/office/drawing/2014/main" xmlns="" id="{7A892B60-F202-E245-A0AD-15085EACD99B}"/>
              </a:ext>
            </a:extLst>
          </p:cNvPr>
          <p:cNvSpPr txBox="1"/>
          <p:nvPr/>
        </p:nvSpPr>
        <p:spPr>
          <a:xfrm>
            <a:off x="176580" y="98963"/>
            <a:ext cx="2666375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Activité d’apprentissage n</a:t>
            </a:r>
            <a:r>
              <a:rPr lang="en" sz="1100" b="1" baseline="30000" dirty="0"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1829167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6198918" y="3932451"/>
            <a:ext cx="2790703" cy="83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Ashoona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Campement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d’hiver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1966-1976. Dans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scène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des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chiens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reposent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devant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l’entrée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d’un igloo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nouvellement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bâti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4" name="Google Shape;90;p19">
            <a:extLst>
              <a:ext uri="{FF2B5EF4-FFF2-40B4-BE49-F238E27FC236}">
                <a16:creationId xmlns:a16="http://schemas.microsoft.com/office/drawing/2014/main" xmlns="" id="{7A892B60-F202-E245-A0AD-15085EACD99B}"/>
              </a:ext>
            </a:extLst>
          </p:cNvPr>
          <p:cNvSpPr txBox="1"/>
          <p:nvPr/>
        </p:nvSpPr>
        <p:spPr>
          <a:xfrm>
            <a:off x="176580" y="98963"/>
            <a:ext cx="2666375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Activité d’apprentissage n</a:t>
            </a:r>
            <a:r>
              <a:rPr lang="en" sz="1100" b="1" baseline="30000" dirty="0"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 1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9C1405-2870-6543-8F47-37B054503A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83" y="610540"/>
            <a:ext cx="5265735" cy="411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08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9983359-A8B0-2740-A945-222D0E4287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6359" y="324853"/>
            <a:ext cx="3751133" cy="4577468"/>
          </a:xfrm>
          <a:prstGeom prst="rect">
            <a:avLst/>
          </a:prstGeom>
        </p:spPr>
      </p:pic>
      <p:sp>
        <p:nvSpPr>
          <p:cNvPr id="180" name="Google Shape;180;p34"/>
          <p:cNvSpPr txBox="1"/>
          <p:nvPr/>
        </p:nvSpPr>
        <p:spPr>
          <a:xfrm>
            <a:off x="5438899" y="4298868"/>
            <a:ext cx="3063833" cy="68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Ashoona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Sans titre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v.1966-1976. Les inuksuit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apparaissent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presque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tous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paysages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847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5219729" y="4113734"/>
            <a:ext cx="3166141" cy="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Ashoona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Sans titre (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Oiseaux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volant dans le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ciel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v.1966-1967.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représente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ici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femme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seule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les bras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levés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vers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oiseaux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dans le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ciel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11B0AE-C29B-5441-A9D3-B3886CA496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272" y="263410"/>
            <a:ext cx="3610143" cy="466430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2142944" y="4286116"/>
            <a:ext cx="4858112" cy="857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Ashoona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dessin à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l’origine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l’estampe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Bâtisseurs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d’inukshuk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v.1966-1968.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L’homme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qui place la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roche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haut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scène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père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Ottochie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4" name="Google Shape;90;p19">
            <a:extLst>
              <a:ext uri="{FF2B5EF4-FFF2-40B4-BE49-F238E27FC236}">
                <a16:creationId xmlns:a16="http://schemas.microsoft.com/office/drawing/2014/main" xmlns="" id="{7A892B60-F202-E245-A0AD-15085EACD99B}"/>
              </a:ext>
            </a:extLst>
          </p:cNvPr>
          <p:cNvSpPr txBox="1"/>
          <p:nvPr/>
        </p:nvSpPr>
        <p:spPr>
          <a:xfrm>
            <a:off x="176580" y="98963"/>
            <a:ext cx="2853981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Activité d’apprentissage n</a:t>
            </a:r>
            <a:r>
              <a:rPr lang="en" sz="1100" b="1" baseline="30000" dirty="0"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 2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5F0F36-92CB-164E-857A-3B4D12567B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944" y="519131"/>
            <a:ext cx="4858112" cy="376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41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2032909" y="4322362"/>
            <a:ext cx="5078179" cy="82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Kiakshuk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Images de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pierre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marquant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route maritime de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l’ouest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1960.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estampes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représentent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hommes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bâtissant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série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d’inuksuit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4" name="Google Shape;90;p19">
            <a:extLst>
              <a:ext uri="{FF2B5EF4-FFF2-40B4-BE49-F238E27FC236}">
                <a16:creationId xmlns:a16="http://schemas.microsoft.com/office/drawing/2014/main" xmlns="" id="{7A892B60-F202-E245-A0AD-15085EACD99B}"/>
              </a:ext>
            </a:extLst>
          </p:cNvPr>
          <p:cNvSpPr txBox="1"/>
          <p:nvPr/>
        </p:nvSpPr>
        <p:spPr>
          <a:xfrm>
            <a:off x="176580" y="98963"/>
            <a:ext cx="2853981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Activité d’apprentissage n</a:t>
            </a:r>
            <a:r>
              <a:rPr lang="en" sz="1100" b="1" baseline="30000" dirty="0"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 2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ECFBF2-0783-D24A-8506-57BF9AF807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910" y="519130"/>
            <a:ext cx="5078179" cy="380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01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70817A-6AA2-974F-AE9A-238F6DD49D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74" y="454559"/>
            <a:ext cx="5692785" cy="4282008"/>
          </a:xfrm>
          <a:prstGeom prst="rect">
            <a:avLst/>
          </a:prstGeom>
        </p:spPr>
      </p:pic>
      <p:sp>
        <p:nvSpPr>
          <p:cNvPr id="192" name="Google Shape;192;p36"/>
          <p:cNvSpPr txBox="1"/>
          <p:nvPr/>
        </p:nvSpPr>
        <p:spPr>
          <a:xfrm>
            <a:off x="6286811" y="3907936"/>
            <a:ext cx="2463370" cy="84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Ashoona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Scène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campement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d’éte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́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v.1966-1976.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image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montre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femmes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travaillant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ensemble.</a:t>
            </a:r>
          </a:p>
        </p:txBody>
      </p:sp>
    </p:spTree>
    <p:extLst>
      <p:ext uri="{BB962C8B-B14F-4D97-AF65-F5344CB8AC3E}">
        <p14:creationId xmlns:p14="http://schemas.microsoft.com/office/powerpoint/2010/main" val="156330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FA8AC-8226-5341-B03C-F565E23053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4970" y="265788"/>
            <a:ext cx="3534531" cy="4616845"/>
          </a:xfrm>
          <a:prstGeom prst="rect">
            <a:avLst/>
          </a:prstGeom>
        </p:spPr>
      </p:pic>
      <p:sp>
        <p:nvSpPr>
          <p:cNvPr id="180" name="Google Shape;180;p34"/>
          <p:cNvSpPr txBox="1"/>
          <p:nvPr/>
        </p:nvSpPr>
        <p:spPr>
          <a:xfrm>
            <a:off x="5334048" y="4239804"/>
            <a:ext cx="3099461" cy="68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Ashoona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Les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yeux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d’une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femme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heureuse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v.1974.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œuvre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illustre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désir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d’exprimer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espoir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joie.</a:t>
            </a:r>
          </a:p>
        </p:txBody>
      </p:sp>
    </p:spTree>
    <p:extLst>
      <p:ext uri="{BB962C8B-B14F-4D97-AF65-F5344CB8AC3E}">
        <p14:creationId xmlns:p14="http://schemas.microsoft.com/office/powerpoint/2010/main" val="1433452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F7F8D4-DC5E-D143-B233-A46C973569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536" y="199684"/>
            <a:ext cx="3715446" cy="4788580"/>
          </a:xfrm>
          <a:prstGeom prst="rect">
            <a:avLst/>
          </a:prstGeom>
        </p:spPr>
      </p:pic>
      <p:sp>
        <p:nvSpPr>
          <p:cNvPr id="180" name="Google Shape;180;p34"/>
          <p:cNvSpPr txBox="1"/>
          <p:nvPr/>
        </p:nvSpPr>
        <p:spPr>
          <a:xfrm>
            <a:off x="5343894" y="4298868"/>
            <a:ext cx="3574475" cy="68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Ashoona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dessin à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l’origine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l’estampe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rivière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à Netsilik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v.1966-1976.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se rend au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campement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Netsilik avec son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mari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3106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CA33CA-9F44-EE42-ADD2-8A7720BF5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75" y="161750"/>
            <a:ext cx="6408026" cy="4819999"/>
          </a:xfrm>
          <a:prstGeom prst="rect">
            <a:avLst/>
          </a:prstGeom>
        </p:spPr>
      </p:pic>
      <p:sp>
        <p:nvSpPr>
          <p:cNvPr id="192" name="Google Shape;192;p36"/>
          <p:cNvSpPr txBox="1"/>
          <p:nvPr/>
        </p:nvSpPr>
        <p:spPr>
          <a:xfrm>
            <a:off x="6828312" y="4132614"/>
            <a:ext cx="2196935" cy="84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Ashoona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Femme avec un ulu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1962.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œuvre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l’une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premières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estampes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4609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ED5DF3-750E-7F4F-B9B1-CF67B41572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5" y="198287"/>
            <a:ext cx="3622107" cy="4788580"/>
          </a:xfrm>
          <a:prstGeom prst="rect">
            <a:avLst/>
          </a:prstGeom>
        </p:spPr>
      </p:pic>
      <p:sp>
        <p:nvSpPr>
          <p:cNvPr id="180" name="Google Shape;180;p34"/>
          <p:cNvSpPr txBox="1"/>
          <p:nvPr/>
        </p:nvSpPr>
        <p:spPr>
          <a:xfrm>
            <a:off x="5296395" y="4275117"/>
            <a:ext cx="3420094" cy="7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Ashoona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Animaux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fantasques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v.1970. Au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cours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vie,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réalise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́ des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milliers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dessins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d’oiseaux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2108051" y="4564462"/>
            <a:ext cx="5029019" cy="57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Ashoona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Campement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à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Igalalik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1973.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son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époux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souvent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campe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́ à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Igalalik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durant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l’éte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́.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7DD08E-3ACE-AC44-BB9A-A5EDB13CE8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8051" y="208000"/>
            <a:ext cx="4927889" cy="435646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83F64F-7BE6-1F4A-A6A4-C1019DBF12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841" y="198287"/>
            <a:ext cx="3502834" cy="4746926"/>
          </a:xfrm>
          <a:prstGeom prst="rect">
            <a:avLst/>
          </a:prstGeom>
        </p:spPr>
      </p:pic>
      <p:sp>
        <p:nvSpPr>
          <p:cNvPr id="180" name="Google Shape;180;p34"/>
          <p:cNvSpPr txBox="1"/>
          <p:nvPr/>
        </p:nvSpPr>
        <p:spPr>
          <a:xfrm>
            <a:off x="5272644" y="4073236"/>
            <a:ext cx="3502834" cy="871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Ashoona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Sans titre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v.1966-1967.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dessin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montre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l’une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premières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tentatives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d’intégrer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figures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animales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dans un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paysage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luxuriant et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colore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́.</a:t>
            </a:r>
          </a:p>
        </p:txBody>
      </p:sp>
    </p:spTree>
    <p:extLst>
      <p:ext uri="{BB962C8B-B14F-4D97-AF65-F5344CB8AC3E}">
        <p14:creationId xmlns:p14="http://schemas.microsoft.com/office/powerpoint/2010/main" val="3174052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681519-854D-8E47-80FE-4FDFB3B01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937" y="207999"/>
            <a:ext cx="5768125" cy="4356462"/>
          </a:xfrm>
          <a:prstGeom prst="rect">
            <a:avLst/>
          </a:prstGeom>
        </p:spPr>
      </p:pic>
      <p:sp>
        <p:nvSpPr>
          <p:cNvPr id="186" name="Google Shape;186;p35"/>
          <p:cNvSpPr txBox="1"/>
          <p:nvPr/>
        </p:nvSpPr>
        <p:spPr>
          <a:xfrm>
            <a:off x="1687937" y="4564461"/>
            <a:ext cx="5864769" cy="579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Ashoona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Sans titre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v.1966-1976.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représente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tour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hertzienne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dessin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dépeignant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paysage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inhabituel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478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1609067" y="4390318"/>
            <a:ext cx="5752463" cy="75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Ashoona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Sans titre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1976.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L’illustration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légende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inuite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montre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femme qui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plonge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dans la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qui se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transforme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narval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1D8755-EBC5-A741-AA29-3C91F944DE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5768" y="267206"/>
            <a:ext cx="5752463" cy="41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4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1318946" y="4498602"/>
            <a:ext cx="6328888" cy="75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Ashoona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à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Kinngait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1968.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31ABBE-6848-CB4B-A028-490F68166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556" y="378232"/>
            <a:ext cx="6328888" cy="412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06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CFAC66-73D6-3B42-A3EF-3C83F863B6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5767" y="145301"/>
            <a:ext cx="5752463" cy="4245018"/>
          </a:xfrm>
          <a:prstGeom prst="rect">
            <a:avLst/>
          </a:prstGeom>
        </p:spPr>
      </p:pic>
      <p:sp>
        <p:nvSpPr>
          <p:cNvPr id="84" name="Google Shape;84;p18"/>
          <p:cNvSpPr txBox="1"/>
          <p:nvPr/>
        </p:nvSpPr>
        <p:spPr>
          <a:xfrm>
            <a:off x="1617002" y="4390319"/>
            <a:ext cx="5752463" cy="753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Ashoona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dessin à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l’origine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l’estampe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Voyage à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Toodja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v.1973. </a:t>
            </a:r>
            <a:b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composition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présente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famille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qui voyage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vers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campement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b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Akudluk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île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Salisbury).</a:t>
            </a:r>
          </a:p>
        </p:txBody>
      </p:sp>
    </p:spTree>
    <p:extLst>
      <p:ext uri="{BB962C8B-B14F-4D97-AF65-F5344CB8AC3E}">
        <p14:creationId xmlns:p14="http://schemas.microsoft.com/office/powerpoint/2010/main" val="1404427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1855741" y="4370727"/>
            <a:ext cx="5239425" cy="87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Ashoona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Sans titre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v.1979-1980. Ce dessin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montre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peau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d’ours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polaire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étirée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les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outils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employés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 les femmes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inuites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184055-636A-DE4B-98F4-A13F38313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50" y="361773"/>
            <a:ext cx="5239425" cy="400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03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4780273" y="4140738"/>
            <a:ext cx="4156364" cy="858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Ashoona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Sans titre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v.1966-1976 Dans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scène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représentant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campement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d’éte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́,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dispose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famille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fascine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pêche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alors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qu’on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voit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harpons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des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seaux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d’autres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outils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 premier plan.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4548AD-8855-7646-8E4C-4B3FF3DB7B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451" y="224708"/>
            <a:ext cx="2859549" cy="46940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1952283" y="4396041"/>
            <a:ext cx="5239425" cy="74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Ashoona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Sans titre (Le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campement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se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réjouissant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retour </a:t>
            </a:r>
            <a:b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d’un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membre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famille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1976. Dans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scène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les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chiens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partagent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 bonheur de la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famille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EC4BB3-6DD1-CE40-86E8-0DF2E20480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283" y="139579"/>
            <a:ext cx="5239425" cy="425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52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/>
          <p:nvPr/>
        </p:nvSpPr>
        <p:spPr>
          <a:xfrm>
            <a:off x="6507678" y="4043392"/>
            <a:ext cx="2505089" cy="67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son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frère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Kavavow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qui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vient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rentrer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chasse, </a:t>
            </a:r>
            <a:b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v.1921-1922.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4C87A48-5E17-414F-916B-D5E9C7B82D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875" y="454217"/>
            <a:ext cx="5978174" cy="423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2705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773</Words>
  <Application>Microsoft Macintosh PowerPoint</Application>
  <PresentationFormat>On-screen Show (16:9)</PresentationFormat>
  <Paragraphs>42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Simone Wharton</cp:lastModifiedBy>
  <cp:revision>52</cp:revision>
  <cp:lastPrinted>2019-10-05T13:51:18Z</cp:lastPrinted>
  <dcterms:modified xsi:type="dcterms:W3CDTF">2021-06-13T12:24:38Z</dcterms:modified>
</cp:coreProperties>
</file>