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98" r:id="rId6"/>
    <p:sldId id="279" r:id="rId7"/>
    <p:sldId id="280" r:id="rId8"/>
    <p:sldId id="282" r:id="rId9"/>
    <p:sldId id="281" r:id="rId10"/>
    <p:sldId id="313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1">
          <p15:clr>
            <a:srgbClr val="A4A3A4"/>
          </p15:clr>
        </p15:guide>
        <p15:guide id="4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08" autoAdjust="0"/>
    <p:restoredTop sz="94635"/>
  </p:normalViewPr>
  <p:slideViewPr>
    <p:cSldViewPr snapToGrid="0">
      <p:cViewPr>
        <p:scale>
          <a:sx n="88" d="100"/>
          <a:sy n="88" d="100"/>
        </p:scale>
        <p:origin x="-696" y="-1208"/>
      </p:cViewPr>
      <p:guideLst>
        <p:guide orient="horz" pos="1620"/>
        <p:guide orient="horz" pos="1641"/>
        <p:guide pos="2953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22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77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17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45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138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457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4406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3722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368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8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69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274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639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862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0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63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e5bc22b1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e5bc22b1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F634B-C9C1-4043-B669-FB97B556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;p16">
            <a:extLst>
              <a:ext uri="{FF2B5EF4-FFF2-40B4-BE49-F238E27FC236}">
                <a16:creationId xmlns:a16="http://schemas.microsoft.com/office/drawing/2014/main" xmlns="" id="{CD0A640C-DB1B-CF48-AFE5-4F01416F9C4F}"/>
              </a:ext>
            </a:extLst>
          </p:cNvPr>
          <p:cNvSpPr txBox="1"/>
          <p:nvPr/>
        </p:nvSpPr>
        <p:spPr>
          <a:xfrm>
            <a:off x="5363553" y="3947886"/>
            <a:ext cx="3579872" cy="79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envoyée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Clark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 le D</a:t>
            </a:r>
            <a:r>
              <a:rPr lang="en-CA" sz="1100" b="1" baseline="30000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Norman Bethune,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où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lire :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«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Norman, Madrid 1937 ».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A9BD65-F9C0-9241-B8F8-03F0C18B1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29" y="404570"/>
            <a:ext cx="3497571" cy="43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3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9B12D0-A56B-4E4C-A74A-56487269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996" y="663909"/>
            <a:ext cx="2787940" cy="4199955"/>
          </a:xfrm>
          <a:prstGeom prst="rect">
            <a:avLst/>
          </a:prstGeom>
        </p:spPr>
      </p:pic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9DEE58C8-F016-0946-98C4-6C06DE39DE5A}"/>
              </a:ext>
            </a:extLst>
          </p:cNvPr>
          <p:cNvSpPr txBox="1"/>
          <p:nvPr/>
        </p:nvSpPr>
        <p:spPr>
          <a:xfrm>
            <a:off x="176580" y="98963"/>
            <a:ext cx="2582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 d’apprentissage n</a:t>
            </a:r>
            <a:r>
              <a:rPr lang="fr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1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3DDDCA8A-E959-FB4D-8043-99DA6A44A762}"/>
              </a:ext>
            </a:extLst>
          </p:cNvPr>
          <p:cNvSpPr txBox="1"/>
          <p:nvPr/>
        </p:nvSpPr>
        <p:spPr>
          <a:xfrm>
            <a:off x="4687888" y="4354367"/>
            <a:ext cx="3337785" cy="57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Petroushka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1937.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l’avis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Clark,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plus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32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3DDDCA8A-E959-FB4D-8043-99DA6A44A762}"/>
              </a:ext>
            </a:extLst>
          </p:cNvPr>
          <p:cNvSpPr txBox="1"/>
          <p:nvPr/>
        </p:nvSpPr>
        <p:spPr>
          <a:xfrm>
            <a:off x="4564063" y="3976914"/>
            <a:ext cx="4004441" cy="96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Étude pour «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Petroushka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»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1937. Par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esquisse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voir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comment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Clark </a:t>
            </a:r>
            <a:r>
              <a:rPr lang="en-CA" sz="1100" b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établit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composition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qui 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peut-être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inspirée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d’affiches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politiques.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2F43C3-7F7A-2F46-A601-6A6F7D17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73" y="200901"/>
            <a:ext cx="2877442" cy="47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61243E-45AA-7348-89C7-1DCA8FF0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4" y="537750"/>
            <a:ext cx="3659969" cy="4068000"/>
          </a:xfrm>
          <a:prstGeom prst="rect">
            <a:avLst/>
          </a:prstGeom>
        </p:spPr>
      </p:pic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184EE461-BA2E-8147-9A63-414F96F01288}"/>
              </a:ext>
            </a:extLst>
          </p:cNvPr>
          <p:cNvSpPr txBox="1"/>
          <p:nvPr/>
        </p:nvSpPr>
        <p:spPr>
          <a:xfrm>
            <a:off x="176580" y="98963"/>
            <a:ext cx="2160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 d’apprentissage n</a:t>
            </a:r>
            <a:r>
              <a:rPr lang="fr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2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3DDDCA8A-E959-FB4D-8043-99DA6A44A762}"/>
              </a:ext>
            </a:extLst>
          </p:cNvPr>
          <p:cNvSpPr txBox="1"/>
          <p:nvPr/>
        </p:nvSpPr>
        <p:spPr>
          <a:xfrm>
            <a:off x="4368800" y="3845565"/>
            <a:ext cx="4775200" cy="76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Autoportrait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programme de concert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1942.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image, Clark a entre les mains le programme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concert-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bénéfice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Russie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auquel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assiste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fin de 1941. </a:t>
            </a: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8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763210-DBBF-F44D-9D93-3AF0302E5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4" y="200901"/>
            <a:ext cx="4098346" cy="4741698"/>
          </a:xfrm>
          <a:prstGeom prst="rect">
            <a:avLst/>
          </a:prstGeom>
        </p:spPr>
      </p:pic>
      <p:sp>
        <p:nvSpPr>
          <p:cNvPr id="6" name="Google Shape;72;p16">
            <a:extLst>
              <a:ext uri="{FF2B5EF4-FFF2-40B4-BE49-F238E27FC236}">
                <a16:creationId xmlns:a16="http://schemas.microsoft.com/office/drawing/2014/main" xmlns="" id="{2CC2EB71-3F5C-1640-8787-FC285496B458}"/>
              </a:ext>
            </a:extLst>
          </p:cNvPr>
          <p:cNvSpPr txBox="1"/>
          <p:nvPr/>
        </p:nvSpPr>
        <p:spPr>
          <a:xfrm>
            <a:off x="4659087" y="3962400"/>
            <a:ext cx="4412343" cy="98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Pavlichenko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camarades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l’hôtel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ville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Toronto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1943.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lieutenante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Ludmila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Pavlichenko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fait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d’un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jeunes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délégués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russes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parcourent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l’Amérique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Nord dans le but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rallier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gens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leur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cause.</a:t>
            </a:r>
          </a:p>
        </p:txBody>
      </p:sp>
    </p:spTree>
    <p:extLst>
      <p:ext uri="{BB962C8B-B14F-4D97-AF65-F5344CB8AC3E}">
        <p14:creationId xmlns:p14="http://schemas.microsoft.com/office/powerpoint/2010/main" val="296500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801362" y="3852802"/>
            <a:ext cx="2631271" cy="10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Madrid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1937.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aquarelle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première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contenu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politique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Clark.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8C64E3B-8BC7-C544-A9D4-55FCCF3FAB9F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 sommatif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187102-7C02-AA41-BA2D-B045CE4D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7" y="670246"/>
            <a:ext cx="4594530" cy="410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8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000427-88CF-BA4C-BFA4-592C7116C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88" t="7023" r="8957" b="6502"/>
          <a:stretch/>
        </p:blipFill>
        <p:spPr>
          <a:xfrm>
            <a:off x="989351" y="508280"/>
            <a:ext cx="3799799" cy="4193616"/>
          </a:xfrm>
          <a:prstGeom prst="rect">
            <a:avLst/>
          </a:prstGeom>
        </p:spPr>
      </p:pic>
      <p:sp>
        <p:nvSpPr>
          <p:cNvPr id="7" name="Google Shape;127;p25">
            <a:extLst>
              <a:ext uri="{FF2B5EF4-FFF2-40B4-BE49-F238E27FC236}">
                <a16:creationId xmlns:a16="http://schemas.microsoft.com/office/drawing/2014/main" xmlns="" id="{C687F5E7-8911-BB47-B72B-1CA8F1B36D9C}"/>
              </a:ext>
            </a:extLst>
          </p:cNvPr>
          <p:cNvSpPr txBox="1"/>
          <p:nvPr/>
        </p:nvSpPr>
        <p:spPr>
          <a:xfrm>
            <a:off x="5017311" y="3542284"/>
            <a:ext cx="3252787" cy="93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Écharpe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ornée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l’emblème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CNT 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Confederación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Nacional del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Trabajo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envoyée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d’Espagne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Norman Bethune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v.1936-1937.</a:t>
            </a:r>
            <a:endParaRPr sz="11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168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E9FF2-9A6B-FB41-8A1B-737EB622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51" y="223126"/>
            <a:ext cx="3742525" cy="4697248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8CE71238-8877-B84F-BC6A-B5263B66E138}"/>
              </a:ext>
            </a:extLst>
          </p:cNvPr>
          <p:cNvSpPr txBox="1"/>
          <p:nvPr/>
        </p:nvSpPr>
        <p:spPr>
          <a:xfrm>
            <a:off x="5429956" y="4143022"/>
            <a:ext cx="2867378" cy="77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Autoportrait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1925. Clark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déménager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Canada.</a:t>
            </a:r>
          </a:p>
        </p:txBody>
      </p:sp>
    </p:spTree>
    <p:extLst>
      <p:ext uri="{BB962C8B-B14F-4D97-AF65-F5344CB8AC3E}">
        <p14:creationId xmlns:p14="http://schemas.microsoft.com/office/powerpoint/2010/main" val="383857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BA23EF-751C-244A-A5EB-C695756F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51" y="223126"/>
            <a:ext cx="3742525" cy="4697248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8CE71238-8877-B84F-BC6A-B5263B66E138}"/>
              </a:ext>
            </a:extLst>
          </p:cNvPr>
          <p:cNvSpPr txBox="1"/>
          <p:nvPr/>
        </p:nvSpPr>
        <p:spPr>
          <a:xfrm>
            <a:off x="5429955" y="4154310"/>
            <a:ext cx="3149601" cy="76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arrimeuses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parachutes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1947.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scène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théâtrale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femmes du Corps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féminin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l’ARC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plient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CA" sz="1100" b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</a:t>
            </a:r>
            <a:r>
              <a:rPr lang="en-CA" sz="1100" b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parent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parachutes.</a:t>
            </a:r>
          </a:p>
        </p:txBody>
      </p:sp>
    </p:spTree>
    <p:extLst>
      <p:ext uri="{BB962C8B-B14F-4D97-AF65-F5344CB8AC3E}">
        <p14:creationId xmlns:p14="http://schemas.microsoft.com/office/powerpoint/2010/main" val="60607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BC04A4-269C-C348-9C68-C75888C76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6" y="105144"/>
            <a:ext cx="5481347" cy="4933212"/>
          </a:xfrm>
          <a:prstGeom prst="rect">
            <a:avLst/>
          </a:prstGeom>
        </p:spPr>
      </p:pic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2A7E46C6-E0CC-E549-ADF5-35BF743F089C}"/>
              </a:ext>
            </a:extLst>
          </p:cNvPr>
          <p:cNvSpPr txBox="1"/>
          <p:nvPr/>
        </p:nvSpPr>
        <p:spPr>
          <a:xfrm>
            <a:off x="5762171" y="4078515"/>
            <a:ext cx="3275653" cy="95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Nature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1935. Clark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dessus de la table de manière oblique,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spectateur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regardait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l’arrangement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haut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32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0C49C0-03FC-D04C-AC6B-3D4CD8ED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2" y="107199"/>
            <a:ext cx="5481347" cy="4929099"/>
          </a:xfrm>
          <a:prstGeom prst="rect">
            <a:avLst/>
          </a:prstGeom>
        </p:spPr>
      </p:pic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2A7E46C6-E0CC-E549-ADF5-35BF743F089C}"/>
              </a:ext>
            </a:extLst>
          </p:cNvPr>
          <p:cNvSpPr txBox="1"/>
          <p:nvPr/>
        </p:nvSpPr>
        <p:spPr>
          <a:xfrm>
            <a:off x="6106795" y="4298458"/>
            <a:ext cx="3037205" cy="73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Notre rue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automne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1945-1947. Clark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communauté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plusieurs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614707-1108-1241-ADB8-6D564E44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04" y="223126"/>
            <a:ext cx="4299331" cy="4697248"/>
          </a:xfrm>
          <a:prstGeom prst="rect">
            <a:avLst/>
          </a:prstGeom>
        </p:spPr>
      </p:pic>
      <p:sp>
        <p:nvSpPr>
          <p:cNvPr id="6" name="Google Shape;72;p16">
            <a:extLst>
              <a:ext uri="{FF2B5EF4-FFF2-40B4-BE49-F238E27FC236}">
                <a16:creationId xmlns:a16="http://schemas.microsoft.com/office/drawing/2014/main" xmlns="" id="{3C110260-A988-2444-A697-5F3FDFD8A1AD}"/>
              </a:ext>
            </a:extLst>
          </p:cNvPr>
          <p:cNvSpPr txBox="1"/>
          <p:nvPr/>
        </p:nvSpPr>
        <p:spPr>
          <a:xfrm>
            <a:off x="5109030" y="4136571"/>
            <a:ext cx="3843060" cy="78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Jeu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d’ombre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de lumière dans les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1966.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plus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récentes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Clark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révèlent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intérêt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naturelles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abstraites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52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1A3AB6-2DE9-5243-A01B-1D8DF2E5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36" y="223126"/>
            <a:ext cx="4201153" cy="4697247"/>
          </a:xfrm>
          <a:prstGeom prst="rect">
            <a:avLst/>
          </a:prstGeom>
        </p:spPr>
      </p:pic>
      <p:sp>
        <p:nvSpPr>
          <p:cNvPr id="6" name="Google Shape;72;p16">
            <a:extLst>
              <a:ext uri="{FF2B5EF4-FFF2-40B4-BE49-F238E27FC236}">
                <a16:creationId xmlns:a16="http://schemas.microsoft.com/office/drawing/2014/main" xmlns="" id="{380599C7-87B8-7B44-9650-48579F4F6323}"/>
              </a:ext>
            </a:extLst>
          </p:cNvPr>
          <p:cNvSpPr txBox="1"/>
          <p:nvPr/>
        </p:nvSpPr>
        <p:spPr>
          <a:xfrm>
            <a:off x="5659268" y="4325257"/>
            <a:ext cx="3325075" cy="59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les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1939. Clark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plusieurs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points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sein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forêts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459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1234DF-04FA-7346-AF38-77FD19396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6" y="191058"/>
            <a:ext cx="6056429" cy="4761384"/>
          </a:xfrm>
          <a:prstGeom prst="rect">
            <a:avLst/>
          </a:prstGeom>
        </p:spPr>
      </p:pic>
      <p:sp>
        <p:nvSpPr>
          <p:cNvPr id="6" name="Google Shape;198;p37">
            <a:extLst>
              <a:ext uri="{FF2B5EF4-FFF2-40B4-BE49-F238E27FC236}">
                <a16:creationId xmlns:a16="http://schemas.microsoft.com/office/drawing/2014/main" xmlns="" id="{11D2972A-D8D0-9448-8E3F-57270CA1DD46}"/>
              </a:ext>
            </a:extLst>
          </p:cNvPr>
          <p:cNvSpPr txBox="1"/>
          <p:nvPr/>
        </p:nvSpPr>
        <p:spPr>
          <a:xfrm>
            <a:off x="6342743" y="3838222"/>
            <a:ext cx="2641601" cy="11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Bateaux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sèche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1946. Clark fait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parfois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esquisses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l’huile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place,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retravaille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plus tard sur de plus grands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canevas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son atelier.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007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6A8F8B-43A0-F743-A4A5-9449EE76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24" y="191058"/>
            <a:ext cx="6481558" cy="4761384"/>
          </a:xfrm>
          <a:prstGeom prst="rect">
            <a:avLst/>
          </a:prstGeom>
        </p:spPr>
      </p:pic>
      <p:sp>
        <p:nvSpPr>
          <p:cNvPr id="7" name="Google Shape;198;p37">
            <a:extLst>
              <a:ext uri="{FF2B5EF4-FFF2-40B4-BE49-F238E27FC236}">
                <a16:creationId xmlns:a16="http://schemas.microsoft.com/office/drawing/2014/main" xmlns="" id="{5254E223-1FCE-D845-B842-4E4ADBD21FFA}"/>
              </a:ext>
            </a:extLst>
          </p:cNvPr>
          <p:cNvSpPr txBox="1"/>
          <p:nvPr/>
        </p:nvSpPr>
        <p:spPr>
          <a:xfrm>
            <a:off x="6765580" y="4176888"/>
            <a:ext cx="2496457" cy="77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train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peindre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Croquis pour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Tadoussac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bateaux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sèche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1944.</a:t>
            </a:r>
          </a:p>
        </p:txBody>
      </p:sp>
    </p:spTree>
    <p:extLst>
      <p:ext uri="{BB962C8B-B14F-4D97-AF65-F5344CB8AC3E}">
        <p14:creationId xmlns:p14="http://schemas.microsoft.com/office/powerpoint/2010/main" val="249709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E36241-1434-4F4E-A0E4-9346A67B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90" y="104873"/>
            <a:ext cx="3884174" cy="4933751"/>
          </a:xfrm>
          <a:prstGeom prst="rect">
            <a:avLst/>
          </a:prstGeom>
        </p:spPr>
      </p:pic>
      <p:sp>
        <p:nvSpPr>
          <p:cNvPr id="66" name="Google Shape;66;p15"/>
          <p:cNvSpPr txBox="1"/>
          <p:nvPr/>
        </p:nvSpPr>
        <p:spPr>
          <a:xfrm>
            <a:off x="5486400" y="4677103"/>
            <a:ext cx="3129377" cy="3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v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.1936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7A41B6-ED58-B74F-A7C1-C2284698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71" y="198287"/>
            <a:ext cx="3511976" cy="4791375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388044" y="4356477"/>
            <a:ext cx="2751179" cy="83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Moi-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même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1933. Clark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célèbre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autoportrait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enceinte de son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deuxième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Clive.</a:t>
            </a:r>
          </a:p>
          <a:p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9B12D0-A56B-4E4C-A74A-56487269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67" y="200901"/>
            <a:ext cx="3147550" cy="4741698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3DDDCA8A-E959-FB4D-8043-99DA6A44A762}"/>
              </a:ext>
            </a:extLst>
          </p:cNvPr>
          <p:cNvSpPr txBox="1"/>
          <p:nvPr/>
        </p:nvSpPr>
        <p:spPr>
          <a:xfrm>
            <a:off x="5617030" y="4243253"/>
            <a:ext cx="2507764" cy="74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Petroushka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1937.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tableau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inspiré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grève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travailleurs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pendant la Grande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Dépression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5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4EBD2C-F4F5-DA4F-A02F-7CAD40D5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87" y="158575"/>
            <a:ext cx="5339401" cy="4819998"/>
          </a:xfrm>
          <a:prstGeom prst="rect">
            <a:avLst/>
          </a:prstGeom>
        </p:spPr>
      </p:pic>
      <p:sp>
        <p:nvSpPr>
          <p:cNvPr id="6" name="Google Shape;192;p36">
            <a:extLst>
              <a:ext uri="{FF2B5EF4-FFF2-40B4-BE49-F238E27FC236}">
                <a16:creationId xmlns:a16="http://schemas.microsoft.com/office/drawing/2014/main" xmlns="" id="{3E84E849-27E3-B24E-96B9-7631F5DD9AFA}"/>
              </a:ext>
            </a:extLst>
          </p:cNvPr>
          <p:cNvSpPr txBox="1"/>
          <p:nvPr/>
        </p:nvSpPr>
        <p:spPr>
          <a:xfrm>
            <a:off x="6434087" y="3657600"/>
            <a:ext cx="2257968" cy="132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Souvenirs de Leningrad :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mère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enfant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1955-1956.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fait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référence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aux souvenirs de Clark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l’époque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où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mère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Russie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FCDB62-49BA-A846-99E5-B8F3BF7D5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2" y="152400"/>
            <a:ext cx="6056429" cy="4838700"/>
          </a:xfrm>
          <a:prstGeom prst="rect">
            <a:avLst/>
          </a:prstGeom>
        </p:spPr>
      </p:pic>
      <p:sp>
        <p:nvSpPr>
          <p:cNvPr id="6" name="Google Shape;198;p37">
            <a:extLst>
              <a:ext uri="{FF2B5EF4-FFF2-40B4-BE49-F238E27FC236}">
                <a16:creationId xmlns:a16="http://schemas.microsoft.com/office/drawing/2014/main" xmlns="" id="{11D2972A-D8D0-9448-8E3F-57270CA1DD46}"/>
              </a:ext>
            </a:extLst>
          </p:cNvPr>
          <p:cNvSpPr txBox="1"/>
          <p:nvPr/>
        </p:nvSpPr>
        <p:spPr>
          <a:xfrm>
            <a:off x="6663559" y="3686629"/>
            <a:ext cx="2041909" cy="130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Travaux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d’entretien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hangar n</a:t>
            </a:r>
            <a:r>
              <a:rPr lang="en-CA" sz="1100" b="1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6, BFC Trenton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1945.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Alors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remplit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mandat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guerre, Clark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BFC de Trenton.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2656500" y="4572064"/>
            <a:ext cx="3830998" cy="42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Plistik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1919.</a:t>
            </a:r>
          </a:p>
          <a:p>
            <a:pPr lvl="0">
              <a:lnSpc>
                <a:spcPct val="115000"/>
              </a:lnSpc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043049-ED5C-384A-A15F-7F104871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00" y="275290"/>
            <a:ext cx="3830998" cy="4296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879C88-BE92-C14F-AF06-EE043F86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6" y="110075"/>
            <a:ext cx="4686376" cy="4923350"/>
          </a:xfrm>
          <a:prstGeom prst="rect">
            <a:avLst/>
          </a:prstGeom>
        </p:spPr>
      </p:pic>
      <p:sp>
        <p:nvSpPr>
          <p:cNvPr id="6" name="Google Shape;204;p38">
            <a:extLst>
              <a:ext uri="{FF2B5EF4-FFF2-40B4-BE49-F238E27FC236}">
                <a16:creationId xmlns:a16="http://schemas.microsoft.com/office/drawing/2014/main" xmlns="" id="{02A4DA7F-C1E5-9143-ABDD-A68456A4E19B}"/>
              </a:ext>
            </a:extLst>
          </p:cNvPr>
          <p:cNvSpPr txBox="1"/>
          <p:nvPr/>
        </p:nvSpPr>
        <p:spPr>
          <a:xfrm>
            <a:off x="5969876" y="4466897"/>
            <a:ext cx="1996965" cy="5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Philip Clark au Canada, 1931.</a:t>
            </a: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515</Words>
  <Application>Microsoft Macintosh PowerPoint</Application>
  <PresentationFormat>On-screen Show (16:9)</PresentationFormat>
  <Paragraphs>27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53</cp:revision>
  <cp:lastPrinted>2021-01-28T20:37:23Z</cp:lastPrinted>
  <dcterms:modified xsi:type="dcterms:W3CDTF">2021-03-05T15:50:51Z</dcterms:modified>
</cp:coreProperties>
</file>