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6"/>
    <p:restoredTop sz="79960" autoAdjust="0"/>
  </p:normalViewPr>
  <p:slideViewPr>
    <p:cSldViewPr snapToGrid="0" snapToObjects="1">
      <p:cViewPr varScale="1">
        <p:scale>
          <a:sx n="138" d="100"/>
          <a:sy n="138" d="100"/>
        </p:scale>
        <p:origin x="15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celyn Anderson" userId="fb29ce2979debd91" providerId="LiveId" clId="{8ADF082F-3EF0-4F9A-A79C-C3D80661484C}"/>
    <pc:docChg chg="modSld">
      <pc:chgData name="Jocelyn Anderson" userId="fb29ce2979debd91" providerId="LiveId" clId="{8ADF082F-3EF0-4F9A-A79C-C3D80661484C}" dt="2021-04-16T18:11:44.657" v="3" actId="20577"/>
      <pc:docMkLst>
        <pc:docMk/>
      </pc:docMkLst>
      <pc:sldChg chg="modNotesTx">
        <pc:chgData name="Jocelyn Anderson" userId="fb29ce2979debd91" providerId="LiveId" clId="{8ADF082F-3EF0-4F9A-A79C-C3D80661484C}" dt="2021-04-16T18:11:17.699" v="0" actId="20577"/>
        <pc:sldMkLst>
          <pc:docMk/>
          <pc:sldMk cId="0" sldId="278"/>
        </pc:sldMkLst>
      </pc:sldChg>
      <pc:sldChg chg="modNotesTx">
        <pc:chgData name="Jocelyn Anderson" userId="fb29ce2979debd91" providerId="LiveId" clId="{8ADF082F-3EF0-4F9A-A79C-C3D80661484C}" dt="2021-04-16T18:11:29.829" v="1" actId="20577"/>
        <pc:sldMkLst>
          <pc:docMk/>
          <pc:sldMk cId="0" sldId="279"/>
        </pc:sldMkLst>
      </pc:sldChg>
      <pc:sldChg chg="modNotesTx">
        <pc:chgData name="Jocelyn Anderson" userId="fb29ce2979debd91" providerId="LiveId" clId="{8ADF082F-3EF0-4F9A-A79C-C3D80661484C}" dt="2021-04-16T18:11:38.305" v="2" actId="20577"/>
        <pc:sldMkLst>
          <pc:docMk/>
          <pc:sldMk cId="0" sldId="280"/>
        </pc:sldMkLst>
      </pc:sldChg>
      <pc:sldChg chg="modNotesTx">
        <pc:chgData name="Jocelyn Anderson" userId="fb29ce2979debd91" providerId="LiveId" clId="{8ADF082F-3EF0-4F9A-A79C-C3D80661484C}" dt="2021-04-16T18:11:44.657" v="3" actId="20577"/>
        <pc:sldMkLst>
          <pc:docMk/>
          <pc:sldMk cId="0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7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over-File.jpeg" descr="Cover-Fil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" y="0"/>
            <a:ext cx="9133178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2E56C8-A590-5446-872E-6A81ED5BD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" y="0"/>
            <a:ext cx="9137335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210;p39"/>
          <p:cNvSpPr txBox="1"/>
          <p:nvPr/>
        </p:nvSpPr>
        <p:spPr>
          <a:xfrm>
            <a:off x="2811064" y="3654963"/>
            <a:ext cx="6803240" cy="508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Kazuo Nakamura with one of his paintings. </a:t>
            </a:r>
          </a:p>
        </p:txBody>
      </p:sp>
      <p:pic>
        <p:nvPicPr>
          <p:cNvPr id="137" name="timeline 4193d4bd-bdbc-4de7-aeb9-c686bb5ad162.jpg!Portrait.jpg" descr="timeline 4193d4bd-bdbc-4de7-aeb9-c686bb5ad162.jpg!Por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723" y="1090415"/>
            <a:ext cx="3410553" cy="2557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216;p40"/>
          <p:cNvSpPr txBox="1"/>
          <p:nvPr/>
        </p:nvSpPr>
        <p:spPr>
          <a:xfrm>
            <a:off x="5901397" y="2957886"/>
            <a:ext cx="2449002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Inner Structure</a:t>
            </a:r>
            <a:r>
              <a:t>, </a:t>
            </a:r>
            <a:r>
              <a:rPr lang="en-CA"/>
              <a:t>1956</a:t>
            </a:r>
            <a:r>
              <a:rPr lang="en-CA" dirty="0"/>
              <a:t>, oil on hardboard, 60.8 x 78.8 cm. Collection of Art Gallery of Ontario, Gift of Mr. Charles </a:t>
            </a:r>
            <a:r>
              <a:rPr lang="en-CA" dirty="0" err="1"/>
              <a:t>McFaddin</a:t>
            </a:r>
            <a:r>
              <a:rPr lang="en-CA" dirty="0"/>
              <a:t>, Toronto, 1985, 85/115. © Estate of Kazuo Nakamura</a:t>
            </a:r>
            <a:r>
              <a:rPr dirty="0"/>
              <a:t>.</a:t>
            </a:r>
            <a:endParaRPr lang="en-US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This painting represents the artist’s interest in atomic motion.</a:t>
            </a:r>
          </a:p>
        </p:txBody>
      </p:sp>
      <p:sp>
        <p:nvSpPr>
          <p:cNvPr id="14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A7FD8-0DB1-8047-A3A1-D36A9E5EE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27" y="623845"/>
            <a:ext cx="5425110" cy="412308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222;p41"/>
          <p:cNvSpPr txBox="1"/>
          <p:nvPr/>
        </p:nvSpPr>
        <p:spPr>
          <a:xfrm>
            <a:off x="6556040" y="4095244"/>
            <a:ext cx="2587960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Prairie Towers</a:t>
            </a:r>
            <a:r>
              <a:rPr dirty="0"/>
              <a:t>, 1956. Through its title, this work alludes to the tall grain elevators common in the prairies.</a:t>
            </a:r>
          </a:p>
        </p:txBody>
      </p:sp>
      <p:pic>
        <p:nvPicPr>
          <p:cNvPr id="144" name="NGC_Prairie Towers_12339491.jpeg" descr="NGC_Prairie Towers_123394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03" y="542017"/>
            <a:ext cx="6127877" cy="431359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72;p16"/>
          <p:cNvSpPr txBox="1"/>
          <p:nvPr/>
        </p:nvSpPr>
        <p:spPr>
          <a:xfrm>
            <a:off x="6182351" y="4450696"/>
            <a:ext cx="25115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This drawing illustrates key lines in one-point perspective.</a:t>
            </a:r>
          </a:p>
        </p:txBody>
      </p:sp>
      <p:sp>
        <p:nvSpPr>
          <p:cNvPr id="148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#1</a:t>
            </a:r>
          </a:p>
        </p:txBody>
      </p:sp>
      <p:pic>
        <p:nvPicPr>
          <p:cNvPr id="149" name="Image6718.jpg" descr="Image67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18" y="641002"/>
            <a:ext cx="5840203" cy="4267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#2</a:t>
            </a:r>
          </a:p>
        </p:txBody>
      </p:sp>
      <p:sp>
        <p:nvSpPr>
          <p:cNvPr id="152" name="Google Shape;72;p16"/>
          <p:cNvSpPr txBox="1"/>
          <p:nvPr/>
        </p:nvSpPr>
        <p:spPr>
          <a:xfrm>
            <a:off x="5309511" y="4349649"/>
            <a:ext cx="2448796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Suspension</a:t>
            </a:r>
            <a:r>
              <a:rPr dirty="0"/>
              <a:t>, 1956. In this painting, the blocks appear to float.</a:t>
            </a:r>
          </a:p>
        </p:txBody>
      </p:sp>
      <p:pic>
        <p:nvPicPr>
          <p:cNvPr id="153" name="RMG_nakamura_suspension_1971nk43 copy.jpg" descr="RMG_nakamura_suspension_1971nk43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85722"/>
            <a:ext cx="3266380" cy="4345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72;p16"/>
          <p:cNvSpPr txBox="1"/>
          <p:nvPr/>
        </p:nvSpPr>
        <p:spPr>
          <a:xfrm>
            <a:off x="5283501" y="4176091"/>
            <a:ext cx="2464782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Two Horizons</a:t>
            </a:r>
            <a:r>
              <a:rPr dirty="0"/>
              <a:t>, 1968. This work was a special commission from the government of Ontario.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sp>
        <p:nvSpPr>
          <p:cNvPr id="156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1F2C0-19BD-EC43-B4EA-714D8DC5CE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32" y="540689"/>
            <a:ext cx="3299253" cy="438737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90;p19"/>
          <p:cNvSpPr txBox="1"/>
          <p:nvPr/>
        </p:nvSpPr>
        <p:spPr>
          <a:xfrm>
            <a:off x="6346657" y="3862614"/>
            <a:ext cx="2293449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Prairie Towers</a:t>
            </a:r>
            <a:r>
              <a:rPr dirty="0"/>
              <a:t>, 1956. Although this image is abstract, Nakamura has also created the impression of a landscape.</a:t>
            </a:r>
          </a:p>
        </p:txBody>
      </p:sp>
      <p:sp>
        <p:nvSpPr>
          <p:cNvPr id="160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#2</a:t>
            </a:r>
          </a:p>
        </p:txBody>
      </p:sp>
      <p:pic>
        <p:nvPicPr>
          <p:cNvPr id="161" name="NGC_Prairie Towers_12339491.jpeg" descr="NGC_Prairie Towers_123394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1" y="630141"/>
            <a:ext cx="5904484" cy="4156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96;p20"/>
          <p:cNvSpPr txBox="1"/>
          <p:nvPr/>
        </p:nvSpPr>
        <p:spPr>
          <a:xfrm>
            <a:off x="6204240" y="4466569"/>
            <a:ext cx="2411176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Illustration of key lines in two-point perspective.</a:t>
            </a:r>
          </a:p>
        </p:txBody>
      </p:sp>
      <p:sp>
        <p:nvSpPr>
          <p:cNvPr id="164" name="Google Shape;90;p19"/>
          <p:cNvSpPr txBox="1"/>
          <p:nvPr/>
        </p:nvSpPr>
        <p:spPr>
          <a:xfrm>
            <a:off x="176579" y="98962"/>
            <a:ext cx="2582221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Learning Activity #2</a:t>
            </a:r>
          </a:p>
        </p:txBody>
      </p:sp>
      <p:pic>
        <p:nvPicPr>
          <p:cNvPr id="165" name="Image6278.png" descr="Image627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1" y="549195"/>
            <a:ext cx="5811815" cy="4363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84;p18"/>
          <p:cNvSpPr txBox="1"/>
          <p:nvPr/>
        </p:nvSpPr>
        <p:spPr>
          <a:xfrm>
            <a:off x="6189902" y="4170298"/>
            <a:ext cx="2549725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Forest</a:t>
            </a:r>
            <a:r>
              <a:rPr dirty="0"/>
              <a:t>, 1953. In this work, Nakamura created a rich texture of brushstrokes reminiscent of a dense forest.</a:t>
            </a:r>
          </a:p>
        </p:txBody>
      </p:sp>
      <p:pic>
        <p:nvPicPr>
          <p:cNvPr id="168" name="RMG_nakamura_forest_250909-017281.jpeg" descr="RMG_nakamura_forest_250909-0172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86" y="349460"/>
            <a:ext cx="5788535" cy="4584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78;p17"/>
          <p:cNvSpPr txBox="1"/>
          <p:nvPr/>
        </p:nvSpPr>
        <p:spPr>
          <a:xfrm>
            <a:off x="5029373" y="4320362"/>
            <a:ext cx="276513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Block Structure</a:t>
            </a:r>
            <a:r>
              <a:rPr dirty="0"/>
              <a:t>, 1956. Nakamura sometimes painted with crisp, pristine lines. </a:t>
            </a:r>
          </a:p>
        </p:txBody>
      </p:sp>
      <p:pic>
        <p:nvPicPr>
          <p:cNvPr id="171" name="Cutts_01-19-18-005-Edit-web-792x1024.jpeg" descr="Cutts_01-19-18-005-Edit-web-792x10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584313"/>
            <a:ext cx="3389522" cy="4321642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90;p19"/>
          <p:cNvSpPr txBox="1"/>
          <p:nvPr/>
        </p:nvSpPr>
        <p:spPr>
          <a:xfrm>
            <a:off x="176581" y="98962"/>
            <a:ext cx="3890593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Culminating Task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60;p14"/>
          <p:cNvSpPr txBox="1"/>
          <p:nvPr/>
        </p:nvSpPr>
        <p:spPr>
          <a:xfrm>
            <a:off x="5922998" y="4243091"/>
            <a:ext cx="3044223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Geometric Suspension, </a:t>
            </a:r>
            <a:r>
              <a:rPr dirty="0"/>
              <a:t>1969. This painting reflects Nakamura’s longstanding interest in geometry.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2B9CB-6DFF-BE47-9E4B-22FF8D3E2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25" y="294735"/>
            <a:ext cx="5453671" cy="45374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"/>
          <p:cNvSpPr txBox="1"/>
          <p:nvPr/>
        </p:nvSpPr>
        <p:spPr>
          <a:xfrm>
            <a:off x="6067466" y="4177442"/>
            <a:ext cx="232981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Hillside</a:t>
            </a:r>
            <a:r>
              <a:rPr dirty="0"/>
              <a:t>, 1954. An abstracted image of trees on a hillside, this work is dominated by an intense pattern of greens.</a:t>
            </a:r>
          </a:p>
        </p:txBody>
      </p:sp>
      <p:pic>
        <p:nvPicPr>
          <p:cNvPr id="175" name="NGC_Hillside-1954.jpg" descr="NGC_Hillside-1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316" y="546549"/>
            <a:ext cx="5626973" cy="434422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oogle Shape;90;p19"/>
          <p:cNvSpPr txBox="1"/>
          <p:nvPr/>
        </p:nvSpPr>
        <p:spPr>
          <a:xfrm>
            <a:off x="176581" y="98962"/>
            <a:ext cx="3890593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Culminating Task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20;p24"/>
          <p:cNvSpPr txBox="1"/>
          <p:nvPr/>
        </p:nvSpPr>
        <p:spPr>
          <a:xfrm>
            <a:off x="6161499" y="3969023"/>
            <a:ext cx="244402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August, Morning Reflections</a:t>
            </a:r>
            <a:r>
              <a:rPr dirty="0"/>
              <a:t>, 1961. The exceptional delicacy shown in this landscape was critical to Nakamura’s unique style.</a:t>
            </a:r>
          </a:p>
        </p:txBody>
      </p:sp>
      <p:pic>
        <p:nvPicPr>
          <p:cNvPr id="179" name="NGC_August Morning Reflections_12750616.jpeg" descr="NGC_August Morning Reflections_127506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17" y="601235"/>
            <a:ext cx="5577869" cy="4317389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90;p19"/>
          <p:cNvSpPr txBox="1"/>
          <p:nvPr/>
        </p:nvSpPr>
        <p:spPr>
          <a:xfrm>
            <a:off x="176581" y="98962"/>
            <a:ext cx="3890593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Culminating Task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20;p24"/>
          <p:cNvSpPr txBox="1"/>
          <p:nvPr/>
        </p:nvSpPr>
        <p:spPr>
          <a:xfrm>
            <a:off x="5832444" y="4127137"/>
            <a:ext cx="259241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R</a:t>
            </a:r>
            <a:r>
              <a:rPr i="1" dirty="0"/>
              <a:t>eversed Image, </a:t>
            </a:r>
            <a:r>
              <a:rPr dirty="0"/>
              <a:t>1965. With this composition, Nakamura experimented with mirroring his subject.</a:t>
            </a:r>
          </a:p>
        </p:txBody>
      </p:sp>
      <p:sp>
        <p:nvSpPr>
          <p:cNvPr id="183" name="Google Shape;90;p19"/>
          <p:cNvSpPr txBox="1"/>
          <p:nvPr/>
        </p:nvSpPr>
        <p:spPr>
          <a:xfrm>
            <a:off x="176581" y="98962"/>
            <a:ext cx="3890593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Culminating Task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65D20-0359-EA47-B98E-183672DBD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10" y="514320"/>
            <a:ext cx="4677911" cy="43877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27;p25"/>
          <p:cNvSpPr txBox="1"/>
          <p:nvPr/>
        </p:nvSpPr>
        <p:spPr>
          <a:xfrm>
            <a:off x="5243754" y="3210437"/>
            <a:ext cx="2890431" cy="1877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Inner Structure</a:t>
            </a:r>
            <a:r>
              <a:rPr dirty="0"/>
              <a:t>, c.1956</a:t>
            </a:r>
            <a:r>
              <a:rPr lang="en-US" dirty="0"/>
              <a:t>, </a:t>
            </a:r>
            <a:r>
              <a:rPr lang="en-CA" dirty="0"/>
              <a:t>oil on untampered hardboard, 61.1 x 48.4 cm. Collection of Art Gallery of Ontario, Toronto, purchase with the assistance of the Estate of Christian Claude, 2001, 2000/1152. © Art Gallery of Ontario.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CA" dirty="0"/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For this painting, Nakamura worked with subtle shades of turquoise. </a:t>
            </a:r>
          </a:p>
        </p:txBody>
      </p:sp>
      <p:sp>
        <p:nvSpPr>
          <p:cNvPr id="187" name="Google Shape;90;p19"/>
          <p:cNvSpPr txBox="1"/>
          <p:nvPr/>
        </p:nvSpPr>
        <p:spPr>
          <a:xfrm>
            <a:off x="176581" y="98962"/>
            <a:ext cx="3890593" cy="34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Culminating Task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66499-1C0E-BC48-8A36-E43EDA1D2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086" y="442861"/>
            <a:ext cx="3580742" cy="454715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27;p25"/>
          <p:cNvSpPr txBox="1"/>
          <p:nvPr/>
        </p:nvSpPr>
        <p:spPr>
          <a:xfrm>
            <a:off x="5328478" y="4187325"/>
            <a:ext cx="3044103" cy="1031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Spatial Concept, Geometry</a:t>
            </a:r>
            <a:r>
              <a:rPr dirty="0"/>
              <a:t>, 1968. The shapes in this work symbolize the progress of art and science through history. </a:t>
            </a:r>
          </a:p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A77F7-11AE-854E-A0FB-EF2533D5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081" y="170262"/>
            <a:ext cx="4086827" cy="48029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27;p25"/>
          <p:cNvSpPr txBox="1"/>
          <p:nvPr/>
        </p:nvSpPr>
        <p:spPr>
          <a:xfrm>
            <a:off x="6315756" y="4175213"/>
            <a:ext cx="2396857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Morning</a:t>
            </a:r>
            <a:r>
              <a:rPr dirty="0"/>
              <a:t>, 1982. In this late landscape, Nakamura captures the glow of early morning light. </a:t>
            </a:r>
          </a:p>
        </p:txBody>
      </p:sp>
      <p:pic>
        <p:nvPicPr>
          <p:cNvPr id="198" name="Morning.jpeg" descr="Morning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21" y="198909"/>
            <a:ext cx="5848036" cy="4745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27;p25"/>
          <p:cNvSpPr txBox="1"/>
          <p:nvPr/>
        </p:nvSpPr>
        <p:spPr>
          <a:xfrm>
            <a:off x="1529760" y="4391677"/>
            <a:ext cx="5876555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Number Structure and Fractals</a:t>
            </a:r>
            <a:r>
              <a:rPr dirty="0"/>
              <a:t>, 1983. In one of the most ambitious series in his career, Nakamura painted highly structured compositions representing numerical patterns.</a:t>
            </a:r>
          </a:p>
        </p:txBody>
      </p:sp>
      <p:pic>
        <p:nvPicPr>
          <p:cNvPr id="203" name="NGC_Number Structure_23438885.jpeg" descr="NGC_Number Structure_23438885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213" y="264090"/>
            <a:ext cx="5975574" cy="4114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28;p42"/>
          <p:cNvSpPr txBox="1"/>
          <p:nvPr/>
        </p:nvSpPr>
        <p:spPr>
          <a:xfrm>
            <a:off x="6208852" y="4267739"/>
            <a:ext cx="2715607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Number Structure No. 9</a:t>
            </a:r>
            <a:r>
              <a:rPr dirty="0"/>
              <a:t>, 1984. For this work, Nakamura painted hundreds of tiny numbers.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6A09E-BE37-3943-8724-B73A484B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33" y="296072"/>
            <a:ext cx="5720835" cy="455135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66;p15"/>
          <p:cNvSpPr txBox="1"/>
          <p:nvPr/>
        </p:nvSpPr>
        <p:spPr>
          <a:xfrm>
            <a:off x="5446070" y="4607063"/>
            <a:ext cx="2804640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Kazuo Nakamura</a:t>
            </a:r>
            <a:r>
              <a:rPr lang="en-US" dirty="0"/>
              <a:t> in</a:t>
            </a:r>
            <a:r>
              <a:rPr dirty="0"/>
              <a:t> 1953.</a:t>
            </a:r>
          </a:p>
        </p:txBody>
      </p:sp>
      <p:pic>
        <p:nvPicPr>
          <p:cNvPr id="115" name="Kazuo Nakamura Portrait.jpg" descr="Kazuo Nakamura Portrai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68" y="209436"/>
            <a:ext cx="3798514" cy="47246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66;p15"/>
          <p:cNvSpPr txBox="1"/>
          <p:nvPr/>
        </p:nvSpPr>
        <p:spPr>
          <a:xfrm>
            <a:off x="5063163" y="4372288"/>
            <a:ext cx="2921539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Block Structure</a:t>
            </a:r>
            <a:r>
              <a:rPr dirty="0"/>
              <a:t>, 1956. Nakamura created several paintings representing block-like forms.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E7EB03-1A82-A84B-8F8F-DBB7056D6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298" y="126091"/>
            <a:ext cx="3775335" cy="481492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80;p34"/>
          <p:cNvSpPr txBox="1"/>
          <p:nvPr/>
        </p:nvSpPr>
        <p:spPr>
          <a:xfrm>
            <a:off x="1885428" y="4510337"/>
            <a:ext cx="524592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Four Plants</a:t>
            </a:r>
            <a:r>
              <a:rPr dirty="0"/>
              <a:t>, 1958. With his still life paintings, Nakamura explored patterns in nature.</a:t>
            </a:r>
          </a:p>
        </p:txBody>
      </p:sp>
      <p:sp>
        <p:nvSpPr>
          <p:cNvPr id="121" name="Text"/>
          <p:cNvSpPr txBox="1"/>
          <p:nvPr/>
        </p:nvSpPr>
        <p:spPr>
          <a:xfrm>
            <a:off x="2815119" y="2426549"/>
            <a:ext cx="430223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endParaRPr/>
          </a:p>
        </p:txBody>
      </p:sp>
      <p:pic>
        <p:nvPicPr>
          <p:cNvPr id="122" name="Four Plants.jpeg" descr="Four Plant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430" y="190807"/>
            <a:ext cx="5551140" cy="4393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5B9AB-BEA9-C544-B401-C10FE5BE3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430" y="190807"/>
            <a:ext cx="5551140" cy="43937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86;p35"/>
          <p:cNvSpPr txBox="1"/>
          <p:nvPr/>
        </p:nvSpPr>
        <p:spPr>
          <a:xfrm>
            <a:off x="1899754" y="4523503"/>
            <a:ext cx="5169564" cy="523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Blue Reflections, B.C.</a:t>
            </a:r>
            <a:r>
              <a:rPr dirty="0"/>
              <a:t>, 1964. In the 1960s Nakamura was well-known for distinctive blue-green landscapes.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DD716-C64A-5749-AA79-9DA501F29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218" y="358403"/>
            <a:ext cx="5169564" cy="410693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92;p36"/>
          <p:cNvSpPr txBox="1"/>
          <p:nvPr/>
        </p:nvSpPr>
        <p:spPr>
          <a:xfrm>
            <a:off x="1408192" y="4562941"/>
            <a:ext cx="4058265" cy="508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 defTabSz="457200">
              <a:lnSpc>
                <a:spcPts val="2200"/>
              </a:lnSpc>
              <a:defRPr sz="1100" b="1" spc="-7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Tashme</a:t>
            </a:r>
            <a:r>
              <a:rPr dirty="0"/>
              <a:t> Camp under construction, 1942.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2A1D3-2E19-AB43-8B36-CFD5C67EE1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979" y="217732"/>
            <a:ext cx="6390013" cy="43452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98;p37"/>
          <p:cNvSpPr txBox="1"/>
          <p:nvPr/>
        </p:nvSpPr>
        <p:spPr>
          <a:xfrm>
            <a:off x="2375779" y="3998510"/>
            <a:ext cx="4611187" cy="4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lnSpc>
                <a:spcPts val="2200"/>
              </a:lnSpc>
              <a:defRPr sz="1100" b="1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 reading an issue of </a:t>
            </a:r>
            <a:r>
              <a:rPr i="1" dirty="0"/>
              <a:t>Scientific American</a:t>
            </a:r>
            <a:r>
              <a:rPr dirty="0"/>
              <a:t>, 1957.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31100-61F5-A946-BEC3-FB3E58C3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244" y="815358"/>
            <a:ext cx="4389121" cy="31796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204;p38"/>
          <p:cNvSpPr txBox="1"/>
          <p:nvPr/>
        </p:nvSpPr>
        <p:spPr>
          <a:xfrm>
            <a:off x="4917113" y="4333363"/>
            <a:ext cx="3081750" cy="692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 defTabSz="457200">
              <a:defRPr sz="1100" b="1" spc="-7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Kazuo Nakamura, </a:t>
            </a:r>
            <a:r>
              <a:rPr i="1" dirty="0"/>
              <a:t>Untitled Abstract in Blue</a:t>
            </a:r>
            <a:r>
              <a:rPr dirty="0"/>
              <a:t>, n.d. Nakamura painted several works similar to this one in the mid 1950s.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393C8-F04A-AF43-B11C-1F3C70C6C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404" y="143147"/>
            <a:ext cx="3081750" cy="478202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597</Words>
  <Application>Microsoft Macintosh PowerPoint</Application>
  <PresentationFormat>On-screen Show (16:9)</PresentationFormat>
  <Paragraphs>42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Jocelyn Anderson</dc:creator>
  <cp:lastModifiedBy>Simone Wharton</cp:lastModifiedBy>
  <cp:revision>13</cp:revision>
  <dcterms:modified xsi:type="dcterms:W3CDTF">2021-04-16T19:05:12Z</dcterms:modified>
</cp:coreProperties>
</file>