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5EC113-9D47-4626-B1F6-A2381ACA5BB0}" v="1" dt="2021-04-23T12:12:49.516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2CD"/>
          </a:solidFill>
        </a:fill>
      </a:tcStyle>
    </a:wholeTbl>
    <a:band2H>
      <a:tcTxStyle/>
      <a:tcStyle>
        <a:tcBdr/>
        <a:fill>
          <a:solidFill>
            <a:srgbClr val="FF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DBDE"/>
          </a:solidFill>
        </a:fill>
      </a:tcStyle>
    </a:wholeTbl>
    <a:band2H>
      <a:tcTxStyle/>
      <a:tcStyle>
        <a:tcBdr/>
        <a:fill>
          <a:solidFill>
            <a:srgbClr val="EBEE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FFCD"/>
          </a:solidFill>
        </a:fill>
      </a:tcStyle>
    </a:wholeTbl>
    <a:band2H>
      <a:tcTxStyle/>
      <a:tcStyle>
        <a:tcBdr/>
        <a:fill>
          <a:solidFill>
            <a:srgbClr val="FCFF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74246" autoAdjust="0"/>
  </p:normalViewPr>
  <p:slideViewPr>
    <p:cSldViewPr snapToGrid="0" snapToObjects="1">
      <p:cViewPr varScale="1">
        <p:scale>
          <a:sx n="84" d="100"/>
          <a:sy n="84" d="100"/>
        </p:scale>
        <p:origin x="142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celyn Anderson" userId="fb29ce2979debd91" providerId="LiveId" clId="{3E5EC113-9D47-4626-B1F6-A2381ACA5BB0}"/>
    <pc:docChg chg="custSel modSld">
      <pc:chgData name="Jocelyn Anderson" userId="fb29ce2979debd91" providerId="LiveId" clId="{3E5EC113-9D47-4626-B1F6-A2381ACA5BB0}" dt="2021-04-23T12:13:08.985" v="89" actId="1076"/>
      <pc:docMkLst>
        <pc:docMk/>
      </pc:docMkLst>
      <pc:sldChg chg="addSp delSp modSp mod">
        <pc:chgData name="Jocelyn Anderson" userId="fb29ce2979debd91" providerId="LiveId" clId="{3E5EC113-9D47-4626-B1F6-A2381ACA5BB0}" dt="2021-04-23T12:13:08.985" v="89" actId="1076"/>
        <pc:sldMkLst>
          <pc:docMk/>
          <pc:sldMk cId="0" sldId="275"/>
        </pc:sldMkLst>
        <pc:spChg chg="add mod">
          <ac:chgData name="Jocelyn Anderson" userId="fb29ce2979debd91" providerId="LiveId" clId="{3E5EC113-9D47-4626-B1F6-A2381ACA5BB0}" dt="2021-04-23T12:13:08.985" v="89" actId="1076"/>
          <ac:spMkLst>
            <pc:docMk/>
            <pc:sldMk cId="0" sldId="275"/>
            <ac:spMk id="5" creationId="{CD688A13-0301-4663-A990-2A4097077A84}"/>
          </ac:spMkLst>
        </pc:spChg>
        <pc:spChg chg="del mod">
          <ac:chgData name="Jocelyn Anderson" userId="fb29ce2979debd91" providerId="LiveId" clId="{3E5EC113-9D47-4626-B1F6-A2381ACA5BB0}" dt="2021-04-23T12:12:37.326" v="41" actId="478"/>
          <ac:spMkLst>
            <pc:docMk/>
            <pc:sldMk cId="0" sldId="275"/>
            <ac:spMk id="169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7" name="Shape 10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n-lt"/>
        <a:ea typeface="+mn-ea"/>
        <a:cs typeface="+mn-cs"/>
        <a:sym typeface="Arial"/>
      </a:defRPr>
    </a:lvl1pPr>
    <a:lvl2pPr indent="228600" latinLnBrk="0">
      <a:defRPr sz="1400">
        <a:latin typeface="+mn-lt"/>
        <a:ea typeface="+mn-ea"/>
        <a:cs typeface="+mn-cs"/>
        <a:sym typeface="Arial"/>
      </a:defRPr>
    </a:lvl2pPr>
    <a:lvl3pPr indent="457200" latinLnBrk="0">
      <a:defRPr sz="1400">
        <a:latin typeface="+mn-lt"/>
        <a:ea typeface="+mn-ea"/>
        <a:cs typeface="+mn-cs"/>
        <a:sym typeface="Arial"/>
      </a:defRPr>
    </a:lvl3pPr>
    <a:lvl4pPr indent="685800" latinLnBrk="0">
      <a:defRPr sz="1400">
        <a:latin typeface="+mn-lt"/>
        <a:ea typeface="+mn-ea"/>
        <a:cs typeface="+mn-cs"/>
        <a:sym typeface="Arial"/>
      </a:defRPr>
    </a:lvl4pPr>
    <a:lvl5pPr indent="914400" latinLnBrk="0">
      <a:defRPr sz="1400">
        <a:latin typeface="+mn-lt"/>
        <a:ea typeface="+mn-ea"/>
        <a:cs typeface="+mn-cs"/>
        <a:sym typeface="Arial"/>
      </a:defRPr>
    </a:lvl5pPr>
    <a:lvl6pPr indent="1143000" latinLnBrk="0">
      <a:defRPr sz="1400">
        <a:latin typeface="+mn-lt"/>
        <a:ea typeface="+mn-ea"/>
        <a:cs typeface="+mn-cs"/>
        <a:sym typeface="Arial"/>
      </a:defRPr>
    </a:lvl6pPr>
    <a:lvl7pPr indent="1371600" latinLnBrk="0">
      <a:defRPr sz="1400">
        <a:latin typeface="+mn-lt"/>
        <a:ea typeface="+mn-ea"/>
        <a:cs typeface="+mn-cs"/>
        <a:sym typeface="Arial"/>
      </a:defRPr>
    </a:lvl7pPr>
    <a:lvl8pPr indent="1600200" latinLnBrk="0">
      <a:defRPr sz="1400">
        <a:latin typeface="+mn-lt"/>
        <a:ea typeface="+mn-ea"/>
        <a:cs typeface="+mn-cs"/>
        <a:sym typeface="Arial"/>
      </a:defRPr>
    </a:lvl8pPr>
    <a:lvl9pPr indent="1828800" latinLnBrk="0">
      <a:defRPr sz="14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311708" y="744573"/>
            <a:ext cx="8520601" cy="2052603"/>
          </a:xfrm>
          <a:prstGeom prst="rect">
            <a:avLst/>
          </a:prstGeom>
        </p:spPr>
        <p:txBody>
          <a:bodyPr anchor="b"/>
          <a:lstStyle>
            <a:lvl1pPr algn="ctr">
              <a:defRPr sz="52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11698" y="2834125"/>
            <a:ext cx="8520603" cy="792602"/>
          </a:xfrm>
          <a:prstGeom prst="rect">
            <a:avLst/>
          </a:prstGeom>
        </p:spPr>
        <p:txBody>
          <a:bodyPr/>
          <a:lstStyle>
            <a:lvl1pPr marL="228600" indent="-114300" algn="ctr">
              <a:lnSpc>
                <a:spcPct val="100000"/>
              </a:lnSpc>
              <a:buClrTx/>
              <a:buSzTx/>
              <a:buFontTx/>
              <a:buNone/>
              <a:defRPr sz="2800"/>
            </a:lvl1pPr>
            <a:lvl2pPr marL="228600" indent="114300" algn="ctr">
              <a:lnSpc>
                <a:spcPct val="100000"/>
              </a:lnSpc>
              <a:buClrTx/>
              <a:buSzTx/>
              <a:buFontTx/>
              <a:buNone/>
              <a:defRPr sz="2800"/>
            </a:lvl2pPr>
            <a:lvl3pPr marL="228600" indent="114300" algn="ctr">
              <a:lnSpc>
                <a:spcPct val="100000"/>
              </a:lnSpc>
              <a:buClrTx/>
              <a:buSzTx/>
              <a:buFontTx/>
              <a:buNone/>
              <a:defRPr sz="2800"/>
            </a:lvl3pPr>
            <a:lvl4pPr marL="228600" indent="114300" algn="ctr">
              <a:lnSpc>
                <a:spcPct val="100000"/>
              </a:lnSpc>
              <a:buClrTx/>
              <a:buSzTx/>
              <a:buFontTx/>
              <a:buNone/>
              <a:defRPr sz="2800"/>
            </a:lvl4pPr>
            <a:lvl5pPr marL="228600" indent="114300" algn="ctr">
              <a:lnSpc>
                <a:spcPct val="100000"/>
              </a:lnSpc>
              <a:buClrTx/>
              <a:buSzTx/>
              <a:buFontTx/>
              <a:buNone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xx%"/>
          <p:cNvSpPr txBox="1">
            <a:spLocks noGrp="1"/>
          </p:cNvSpPr>
          <p:nvPr>
            <p:ph type="title" hasCustomPrompt="1"/>
          </p:nvPr>
        </p:nvSpPr>
        <p:spPr>
          <a:xfrm>
            <a:off x="311698" y="1106125"/>
            <a:ext cx="8520603" cy="19635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t>xx%</a:t>
            </a:r>
          </a:p>
        </p:txBody>
      </p:sp>
      <p:sp>
        <p:nvSpPr>
          <p:cNvPr id="9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11698" y="3152225"/>
            <a:ext cx="8520603" cy="1300800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xfrm>
            <a:off x="311698" y="2150848"/>
            <a:ext cx="8520603" cy="841802"/>
          </a:xfrm>
          <a:prstGeom prst="rect">
            <a:avLst/>
          </a:prstGeom>
        </p:spPr>
        <p:txBody>
          <a:bodyPr anchor="ctr"/>
          <a:lstStyle>
            <a:lvl1pPr algn="ctr">
              <a:defRPr sz="3600"/>
            </a:lvl1pPr>
          </a:lstStyle>
          <a:p>
            <a:r>
              <a:t>Title Text</a:t>
            </a:r>
          </a:p>
        </p:txBody>
      </p:sp>
      <p:sp>
        <p:nvSpPr>
          <p:cNvPr id="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9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11698" y="1152475"/>
            <a:ext cx="3999903" cy="3416400"/>
          </a:xfrm>
          <a:prstGeom prst="rect">
            <a:avLst/>
          </a:prstGeom>
        </p:spPr>
        <p:txBody>
          <a:bodyPr/>
          <a:lstStyle>
            <a:lvl1pPr indent="-317500">
              <a:buSzPts val="1400"/>
              <a:defRPr sz="1400"/>
            </a:lvl1pPr>
            <a:lvl2pPr marL="965200" indent="-355600">
              <a:buSzPts val="1400"/>
              <a:defRPr sz="1400"/>
            </a:lvl2pPr>
            <a:lvl3pPr marL="1422400" indent="-355600">
              <a:buSzPts val="1400"/>
              <a:defRPr sz="1400"/>
            </a:lvl3pPr>
            <a:lvl4pPr marL="1879600" indent="-355600">
              <a:buSzPts val="1400"/>
              <a:defRPr sz="1400"/>
            </a:lvl4pPr>
            <a:lvl5pPr marL="2336800" indent="-355600">
              <a:buSzPts val="1400"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Google Shape;23;p5"/>
          <p:cNvSpPr txBox="1">
            <a:spLocks noGrp="1"/>
          </p:cNvSpPr>
          <p:nvPr>
            <p:ph type="body" sz="half" idx="21"/>
          </p:nvPr>
        </p:nvSpPr>
        <p:spPr>
          <a:xfrm>
            <a:off x="4832398" y="1152475"/>
            <a:ext cx="3999903" cy="34164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Text"/>
          <p:cNvSpPr txBox="1">
            <a:spLocks noGrp="1"/>
          </p:cNvSpPr>
          <p:nvPr>
            <p:ph type="title"/>
          </p:nvPr>
        </p:nvSpPr>
        <p:spPr>
          <a:xfrm>
            <a:off x="311698" y="555600"/>
            <a:ext cx="2808003" cy="7557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5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11698" y="1389598"/>
            <a:ext cx="2808003" cy="3179403"/>
          </a:xfrm>
          <a:prstGeom prst="rect">
            <a:avLst/>
          </a:prstGeom>
        </p:spPr>
        <p:txBody>
          <a:bodyPr/>
          <a:lstStyle>
            <a:lvl1pPr indent="-304800">
              <a:buSzPts val="1200"/>
              <a:defRPr sz="1200"/>
            </a:lvl1pPr>
            <a:lvl2pPr marL="914400" indent="-304800">
              <a:buSzPts val="1200"/>
              <a:defRPr sz="1200"/>
            </a:lvl2pPr>
            <a:lvl3pPr marL="1371600" indent="-304800">
              <a:buSzPts val="1200"/>
              <a:defRPr sz="1200"/>
            </a:lvl3pPr>
            <a:lvl4pPr marL="1828800" indent="-304800">
              <a:buSzPts val="1200"/>
              <a:defRPr sz="1200"/>
            </a:lvl4pPr>
            <a:lvl5pPr marL="2286000" indent="-304800">
              <a:buSzPts val="1200"/>
              <a:defRPr sz="1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itle Text"/>
          <p:cNvSpPr txBox="1">
            <a:spLocks noGrp="1"/>
          </p:cNvSpPr>
          <p:nvPr>
            <p:ph type="title"/>
          </p:nvPr>
        </p:nvSpPr>
        <p:spPr>
          <a:xfrm>
            <a:off x="490250" y="450148"/>
            <a:ext cx="6367801" cy="4090803"/>
          </a:xfrm>
          <a:prstGeom prst="rect">
            <a:avLst/>
          </a:prstGeom>
        </p:spPr>
        <p:txBody>
          <a:bodyPr anchor="ctr"/>
          <a:lstStyle>
            <a:lvl1pPr>
              <a:defRPr sz="4800"/>
            </a:lvl1pPr>
          </a:lstStyle>
          <a:p>
            <a:r>
              <a:t>Title Text</a:t>
            </a:r>
          </a:p>
        </p:txBody>
      </p:sp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36;p9"/>
          <p:cNvSpPr/>
          <p:nvPr/>
        </p:nvSpPr>
        <p:spPr>
          <a:xfrm>
            <a:off x="4572000" y="-126"/>
            <a:ext cx="4572000" cy="5143503"/>
          </a:xfrm>
          <a:prstGeom prst="rect">
            <a:avLst/>
          </a:prstGeom>
          <a:solidFill>
            <a:srgbClr val="EEEEEE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73" name="Title Text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2"/>
          </a:xfrm>
          <a:prstGeom prst="rect">
            <a:avLst/>
          </a:prstGeom>
        </p:spPr>
        <p:txBody>
          <a:bodyPr anchor="b"/>
          <a:lstStyle>
            <a:lvl1pPr algn="ctr">
              <a:defRPr sz="4200"/>
            </a:lvl1pPr>
          </a:lstStyle>
          <a:p>
            <a:r>
              <a:t>Title Text</a:t>
            </a:r>
          </a:p>
        </p:txBody>
      </p:sp>
      <p:sp>
        <p:nvSpPr>
          <p:cNvPr id="7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65500" y="2803075"/>
            <a:ext cx="4045200" cy="1235101"/>
          </a:xfrm>
          <a:prstGeom prst="rect">
            <a:avLst/>
          </a:prstGeom>
        </p:spPr>
        <p:txBody>
          <a:bodyPr/>
          <a:lstStyle>
            <a:lvl1pPr marL="228600" indent="-114300" algn="ctr">
              <a:lnSpc>
                <a:spcPct val="100000"/>
              </a:lnSpc>
              <a:buClrTx/>
              <a:buSzTx/>
              <a:buFontTx/>
              <a:buNone/>
              <a:defRPr sz="2100"/>
            </a:lvl1pPr>
            <a:lvl2pPr marL="228600" indent="114300" algn="ctr">
              <a:lnSpc>
                <a:spcPct val="100000"/>
              </a:lnSpc>
              <a:buClrTx/>
              <a:buSzTx/>
              <a:buFontTx/>
              <a:buNone/>
              <a:defRPr sz="2100"/>
            </a:lvl2pPr>
            <a:lvl3pPr marL="228600" indent="114300" algn="ctr">
              <a:lnSpc>
                <a:spcPct val="100000"/>
              </a:lnSpc>
              <a:buClrTx/>
              <a:buSzTx/>
              <a:buFontTx/>
              <a:buNone/>
              <a:defRPr sz="2100"/>
            </a:lvl3pPr>
            <a:lvl4pPr marL="228600" indent="114300" algn="ctr">
              <a:lnSpc>
                <a:spcPct val="100000"/>
              </a:lnSpc>
              <a:buClrTx/>
              <a:buSzTx/>
              <a:buFontTx/>
              <a:buNone/>
              <a:defRPr sz="2100"/>
            </a:lvl4pPr>
            <a:lvl5pPr marL="228600" indent="114300" algn="ctr">
              <a:lnSpc>
                <a:spcPct val="100000"/>
              </a:lnSpc>
              <a:buClrTx/>
              <a:buSzTx/>
              <a:buFontTx/>
              <a:buNone/>
              <a:defRPr sz="21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" name="Google Shape;39;p9"/>
          <p:cNvSpPr txBox="1">
            <a:spLocks noGrp="1"/>
          </p:cNvSpPr>
          <p:nvPr>
            <p:ph type="body" sz="half" idx="21"/>
          </p:nvPr>
        </p:nvSpPr>
        <p:spPr>
          <a:xfrm>
            <a:off x="4939500" y="724074"/>
            <a:ext cx="3837000" cy="3695102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11698" y="4230575"/>
            <a:ext cx="5998804" cy="605102"/>
          </a:xfrm>
          <a:prstGeom prst="rect">
            <a:avLst/>
          </a:prstGeom>
        </p:spPr>
        <p:txBody>
          <a:bodyPr anchor="ctr"/>
          <a:lstStyle>
            <a:lvl1pPr marL="0" indent="228600">
              <a:lnSpc>
                <a:spcPct val="100000"/>
              </a:lnSpc>
              <a:buClrTx/>
              <a:buSzTx/>
              <a:buFontTx/>
              <a:buNone/>
            </a:lvl1pPr>
            <a:lvl2pPr>
              <a:lnSpc>
                <a:spcPct val="100000"/>
              </a:lnSpc>
              <a:buClrTx/>
              <a:buFontTx/>
            </a:lvl2pPr>
            <a:lvl3pPr>
              <a:lnSpc>
                <a:spcPct val="100000"/>
              </a:lnSpc>
              <a:buClrTx/>
              <a:buFontTx/>
            </a:lvl3pPr>
            <a:lvl4pPr>
              <a:lnSpc>
                <a:spcPct val="100000"/>
              </a:lnSpc>
              <a:buClrTx/>
              <a:buFontTx/>
            </a:lvl4pPr>
            <a:lvl5pPr>
              <a:lnSpc>
                <a:spcPct val="100000"/>
              </a:lnSpc>
              <a:buClrTx/>
              <a:buFont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311698" y="445025"/>
            <a:ext cx="8520603" cy="57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3" tIns="91423" rIns="91423" bIns="91423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311698" y="1152475"/>
            <a:ext cx="8520603" cy="341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3" tIns="91423" rIns="91423" bIns="91423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84347" y="4700820"/>
            <a:ext cx="336811" cy="318394"/>
          </a:xfrm>
          <a:prstGeom prst="rect">
            <a:avLst/>
          </a:prstGeom>
          <a:ln w="12700">
            <a:miter lim="400000"/>
          </a:ln>
        </p:spPr>
        <p:txBody>
          <a:bodyPr wrap="none" lIns="91423" tIns="91423" rIns="91423" bIns="91423" anchor="ctr">
            <a:spAutoFit/>
          </a:bodyPr>
          <a:lstStyle>
            <a:lvl1pPr algn="r">
              <a:defRPr sz="1000">
                <a:solidFill>
                  <a:srgbClr val="585858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457200" marR="0" indent="-3429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585858"/>
        </a:buClr>
        <a:buSzPts val="1800"/>
        <a:buFont typeface="Arial"/>
        <a:buChar char="●"/>
        <a:tabLst/>
        <a:defRPr sz="1800" b="0" i="0" u="none" strike="noStrike" cap="none" spc="0" baseline="0">
          <a:solidFill>
            <a:srgbClr val="585858"/>
          </a:solidFill>
          <a:uFillTx/>
          <a:latin typeface="+mn-lt"/>
          <a:ea typeface="+mn-ea"/>
          <a:cs typeface="+mn-cs"/>
          <a:sym typeface="Arial"/>
        </a:defRPr>
      </a:lvl1pPr>
      <a:lvl2pPr marL="1005114" marR="0" indent="-408213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585858"/>
        </a:buClr>
        <a:buSzPts val="1800"/>
        <a:buFont typeface="Arial"/>
        <a:buChar char="○"/>
        <a:tabLst/>
        <a:defRPr sz="1800" b="0" i="0" u="none" strike="noStrike" cap="none" spc="0" baseline="0">
          <a:solidFill>
            <a:srgbClr val="585858"/>
          </a:solidFill>
          <a:uFillTx/>
          <a:latin typeface="+mn-lt"/>
          <a:ea typeface="+mn-ea"/>
          <a:cs typeface="+mn-cs"/>
          <a:sym typeface="Arial"/>
        </a:defRPr>
      </a:lvl2pPr>
      <a:lvl3pPr marL="14623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585858"/>
        </a:buClr>
        <a:buSzPts val="1800"/>
        <a:buFont typeface="Arial"/>
        <a:buChar char="■"/>
        <a:tabLst/>
        <a:defRPr sz="1800" b="0" i="0" u="none" strike="noStrike" cap="none" spc="0" baseline="0">
          <a:solidFill>
            <a:srgbClr val="585858"/>
          </a:solidFill>
          <a:uFillTx/>
          <a:latin typeface="+mn-lt"/>
          <a:ea typeface="+mn-ea"/>
          <a:cs typeface="+mn-cs"/>
          <a:sym typeface="Arial"/>
        </a:defRPr>
      </a:lvl3pPr>
      <a:lvl4pPr marL="19195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585858"/>
        </a:buClr>
        <a:buSzPts val="1800"/>
        <a:buFont typeface="Arial"/>
        <a:buChar char="●"/>
        <a:tabLst/>
        <a:defRPr sz="1800" b="0" i="0" u="none" strike="noStrike" cap="none" spc="0" baseline="0">
          <a:solidFill>
            <a:srgbClr val="585858"/>
          </a:solidFill>
          <a:uFillTx/>
          <a:latin typeface="+mn-lt"/>
          <a:ea typeface="+mn-ea"/>
          <a:cs typeface="+mn-cs"/>
          <a:sym typeface="Arial"/>
        </a:defRPr>
      </a:lvl4pPr>
      <a:lvl5pPr marL="23767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585858"/>
        </a:buClr>
        <a:buSzPts val="1800"/>
        <a:buFont typeface="Arial"/>
        <a:buChar char="○"/>
        <a:tabLst/>
        <a:defRPr sz="1800" b="0" i="0" u="none" strike="noStrike" cap="none" spc="0" baseline="0">
          <a:solidFill>
            <a:srgbClr val="585858"/>
          </a:solidFill>
          <a:uFillTx/>
          <a:latin typeface="+mn-lt"/>
          <a:ea typeface="+mn-ea"/>
          <a:cs typeface="+mn-cs"/>
          <a:sym typeface="Arial"/>
        </a:defRPr>
      </a:lvl5pPr>
      <a:lvl6pPr marL="28339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585858"/>
        </a:buClr>
        <a:buSzPts val="1800"/>
        <a:buFont typeface="Arial"/>
        <a:buChar char="■"/>
        <a:tabLst/>
        <a:defRPr sz="1800" b="0" i="0" u="none" strike="noStrike" cap="none" spc="0" baseline="0">
          <a:solidFill>
            <a:srgbClr val="585858"/>
          </a:solidFill>
          <a:uFillTx/>
          <a:latin typeface="+mn-lt"/>
          <a:ea typeface="+mn-ea"/>
          <a:cs typeface="+mn-cs"/>
          <a:sym typeface="Arial"/>
        </a:defRPr>
      </a:lvl6pPr>
      <a:lvl7pPr marL="3291113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585858"/>
        </a:buClr>
        <a:buSzPts val="1800"/>
        <a:buFont typeface="Arial"/>
        <a:buChar char="●"/>
        <a:tabLst/>
        <a:defRPr sz="1800" b="0" i="0" u="none" strike="noStrike" cap="none" spc="0" baseline="0">
          <a:solidFill>
            <a:srgbClr val="585858"/>
          </a:solidFill>
          <a:uFillTx/>
          <a:latin typeface="+mn-lt"/>
          <a:ea typeface="+mn-ea"/>
          <a:cs typeface="+mn-cs"/>
          <a:sym typeface="Arial"/>
        </a:defRPr>
      </a:lvl7pPr>
      <a:lvl8pPr marL="3748313" marR="0" indent="-408213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585858"/>
        </a:buClr>
        <a:buSzPts val="1800"/>
        <a:buFont typeface="Arial"/>
        <a:buChar char="○"/>
        <a:tabLst/>
        <a:defRPr sz="1800" b="0" i="0" u="none" strike="noStrike" cap="none" spc="0" baseline="0">
          <a:solidFill>
            <a:srgbClr val="585858"/>
          </a:solidFill>
          <a:uFillTx/>
          <a:latin typeface="+mn-lt"/>
          <a:ea typeface="+mn-ea"/>
          <a:cs typeface="+mn-cs"/>
          <a:sym typeface="Arial"/>
        </a:defRPr>
      </a:lvl8pPr>
      <a:lvl9pPr marL="4205513" marR="0" indent="-408213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585858"/>
        </a:buClr>
        <a:buSzPts val="1800"/>
        <a:buFont typeface="Arial"/>
        <a:buChar char="■"/>
        <a:tabLst/>
        <a:defRPr sz="1800" b="0" i="0" u="none" strike="noStrike" cap="none" spc="0" baseline="0">
          <a:solidFill>
            <a:srgbClr val="585858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B95EA7-B6AC-A94E-AD73-651EE5539C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" y="0"/>
            <a:ext cx="9137335" cy="5143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51D83C-C2D5-714D-B16F-949E9312E0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" y="0"/>
            <a:ext cx="9137335" cy="5143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8270FA-C028-084C-9DAF-F36645D26B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" y="0"/>
            <a:ext cx="9137335" cy="51435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216;p40"/>
          <p:cNvSpPr txBox="1"/>
          <p:nvPr/>
        </p:nvSpPr>
        <p:spPr>
          <a:xfrm>
            <a:off x="1462858" y="4658386"/>
            <a:ext cx="5843496" cy="3438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3" tIns="91423" rIns="91423" bIns="91423">
            <a:spAutoFit/>
          </a:bodyPr>
          <a:lstStyle>
            <a:lvl1pPr defTabSz="457200">
              <a:defRPr sz="1100" b="1" spc="-7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A Huron-Wendat group at Spencerwood, Quebec City, 1880.</a:t>
            </a:r>
          </a:p>
        </p:txBody>
      </p:sp>
      <p:pic>
        <p:nvPicPr>
          <p:cNvPr id="136" name="bio_art-books_21_huron-wendat-group-at-spencerwood-quebec-city-1880-contextual.jpg" descr="bio_art-books_21_huron-wendat-group-at-spencerwood-quebec-city-1880-contextu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3279" y="333037"/>
            <a:ext cx="6137442" cy="42896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222;p41"/>
          <p:cNvSpPr txBox="1"/>
          <p:nvPr/>
        </p:nvSpPr>
        <p:spPr>
          <a:xfrm>
            <a:off x="1343094" y="4491134"/>
            <a:ext cx="6153228" cy="3438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3" tIns="91423" rIns="91423" bIns="91423">
            <a:spAutoFit/>
          </a:bodyPr>
          <a:lstStyle>
            <a:lvl1pPr defTabSz="457200"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Marine Hospital, Quebec City, 1875. </a:t>
            </a:r>
          </a:p>
        </p:txBody>
      </p:sp>
      <p:pic>
        <p:nvPicPr>
          <p:cNvPr id="139" name="Marine Hospital.jpg" descr="Marine Hospit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0" y="698500"/>
            <a:ext cx="6350000" cy="3746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72;p16"/>
          <p:cNvSpPr txBox="1"/>
          <p:nvPr/>
        </p:nvSpPr>
        <p:spPr>
          <a:xfrm>
            <a:off x="1743022" y="4465258"/>
            <a:ext cx="6032745" cy="508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3" tIns="91423" rIns="91423" bIns="91423" anchor="b">
            <a:spAutoFit/>
          </a:bodyPr>
          <a:lstStyle/>
          <a:p>
            <a:pPr defTabSz="457200"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Zacharie Vincent, </a:t>
            </a:r>
            <a:r>
              <a:rPr i="1"/>
              <a:t>Two Women with Figure in an Infant Carrier</a:t>
            </a:r>
            <a:r>
              <a:t>, n.d. </a:t>
            </a:r>
            <a:br/>
            <a:r>
              <a:t>This drawing shows an initiation rite for the accession of a new chief.</a:t>
            </a:r>
          </a:p>
        </p:txBody>
      </p:sp>
      <p:pic>
        <p:nvPicPr>
          <p:cNvPr id="142" name="Two Women with Figure in an Infant Carrier, n.d. Château Ramezay, Montreal..jpeg" descr="Two Women with Figure in an Infant Carrier, n.d. Château Ramezay, Montreal.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1969" y="419990"/>
            <a:ext cx="5560062" cy="40103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72;p16"/>
          <p:cNvSpPr txBox="1"/>
          <p:nvPr/>
        </p:nvSpPr>
        <p:spPr>
          <a:xfrm>
            <a:off x="5320383" y="4329739"/>
            <a:ext cx="3106357" cy="6740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3" tIns="91423" rIns="91423" bIns="91423" anchor="b">
            <a:spAutoFit/>
          </a:bodyPr>
          <a:lstStyle/>
          <a:p>
            <a:pPr defTabSz="457200"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Louis-Philippe Hébert, </a:t>
            </a:r>
            <a:r>
              <a:rPr i="1"/>
              <a:t>The Last Indian</a:t>
            </a:r>
            <a:r>
              <a:t>, 1901. Hébert was one of the most famous sculptors in Canada in the early 1900s.</a:t>
            </a:r>
          </a:p>
        </p:txBody>
      </p:sp>
      <p:sp>
        <p:nvSpPr>
          <p:cNvPr id="145" name="Google Shape;90;p19"/>
          <p:cNvSpPr txBox="1"/>
          <p:nvPr/>
        </p:nvSpPr>
        <p:spPr>
          <a:xfrm>
            <a:off x="176581" y="98962"/>
            <a:ext cx="1823400" cy="3438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3" tIns="91423" rIns="91423" bIns="91423">
            <a:spAutoFit/>
          </a:bodyPr>
          <a:lstStyle>
            <a:lvl1pPr>
              <a:lnSpc>
                <a:spcPct val="115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Learning Activity #1</a:t>
            </a:r>
          </a:p>
        </p:txBody>
      </p:sp>
      <p:pic>
        <p:nvPicPr>
          <p:cNvPr id="146" name="The Last Indian, 1901, by Louis-Philippe Hébert. National Gallery of Canada, Ottawa (3139)..jpeg" descr="The Last Indian, 1901, by Louis-Philippe Hébert. National Gallery of Canada, Ottawa (3139).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3723" y="544600"/>
            <a:ext cx="3393469" cy="44002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90;p19"/>
          <p:cNvSpPr txBox="1"/>
          <p:nvPr/>
        </p:nvSpPr>
        <p:spPr>
          <a:xfrm>
            <a:off x="5572731" y="4158093"/>
            <a:ext cx="2568616" cy="8391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3" tIns="91423" rIns="91423" bIns="91423" anchor="b">
            <a:spAutoFit/>
          </a:bodyPr>
          <a:lstStyle/>
          <a:p>
            <a:pPr defTabSz="457200"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Zacharie Vincent, </a:t>
            </a:r>
            <a:r>
              <a:rPr i="1"/>
              <a:t>Zacharie Vincent and His Son Cyprien</a:t>
            </a:r>
            <a:r>
              <a:t>, c.1851. Vincent had four children, and Cyprien was the eldest. </a:t>
            </a:r>
          </a:p>
        </p:txBody>
      </p:sp>
      <p:sp>
        <p:nvSpPr>
          <p:cNvPr id="149" name="Google Shape;90;p19"/>
          <p:cNvSpPr txBox="1"/>
          <p:nvPr/>
        </p:nvSpPr>
        <p:spPr>
          <a:xfrm>
            <a:off x="176581" y="98962"/>
            <a:ext cx="1823400" cy="3438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3" tIns="91423" rIns="91423" bIns="91423">
            <a:spAutoFit/>
          </a:bodyPr>
          <a:lstStyle>
            <a:lvl1pPr>
              <a:lnSpc>
                <a:spcPct val="115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Learning Activity #1</a:t>
            </a:r>
          </a:p>
        </p:txBody>
      </p:sp>
      <p:pic>
        <p:nvPicPr>
          <p:cNvPr id="150" name="Zacharie Vincent, Zacharie Vincent and His Son Cyprien, c.1851. Musée national des beaux-arts du Québec (1947.156).  .jpeg" descr="Zacharie Vincent, Zacharie Vincent and His Son Cyprien, c.1851. Musée national des beaux-arts du Québec (1947.156).  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222" y="549330"/>
            <a:ext cx="3667418" cy="43735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96;p20"/>
          <p:cNvSpPr txBox="1"/>
          <p:nvPr/>
        </p:nvSpPr>
        <p:spPr>
          <a:xfrm>
            <a:off x="5809448" y="3860852"/>
            <a:ext cx="2666774" cy="10042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3" tIns="91423" rIns="91423" bIns="91423">
            <a:spAutoFit/>
          </a:bodyPr>
          <a:lstStyle/>
          <a:p>
            <a:pPr defTabSz="457200"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Henry Daniel Thielcke, </a:t>
            </a:r>
            <a:r>
              <a:rPr i="1"/>
              <a:t>Presentation of a Newly Elected Chief of the Huron Tribe</a:t>
            </a:r>
            <a:r>
              <a:t>, 1838. Here Vincent appears in the back row, wearing a silver headdress with feathers.</a:t>
            </a:r>
          </a:p>
        </p:txBody>
      </p:sp>
      <p:sp>
        <p:nvSpPr>
          <p:cNvPr id="153" name="Google Shape;90;p19"/>
          <p:cNvSpPr txBox="1"/>
          <p:nvPr/>
        </p:nvSpPr>
        <p:spPr>
          <a:xfrm>
            <a:off x="176581" y="98962"/>
            <a:ext cx="1823400" cy="3438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3" tIns="91423" rIns="91423" bIns="91423">
            <a:spAutoFit/>
          </a:bodyPr>
          <a:lstStyle>
            <a:lvl1pPr>
              <a:lnSpc>
                <a:spcPct val="115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Learning Activity #2</a:t>
            </a:r>
          </a:p>
        </p:txBody>
      </p:sp>
      <p:pic>
        <p:nvPicPr>
          <p:cNvPr id="154" name="Henry Daniel Thielcke, Presentation of a Newly Elected Chief of the Huron Tribe, 1838, oil on canvas, 125 x 99 cm, Château Ramezay, Montreal. .jpeg" descr="Henry Daniel Thielcke, Presentation of a Newly Elected Chief of the Huron Tribe, 1838, oil on canvas, 125 x 99 cm, Château Ramezay, Montreal. 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8785" y="479259"/>
            <a:ext cx="3583390" cy="45021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84;p18"/>
          <p:cNvSpPr txBox="1"/>
          <p:nvPr/>
        </p:nvSpPr>
        <p:spPr>
          <a:xfrm>
            <a:off x="1774839" y="4685376"/>
            <a:ext cx="6257409" cy="3438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3" tIns="91423" rIns="91423" bIns="91423">
            <a:spAutoFit/>
          </a:bodyPr>
          <a:lstStyle/>
          <a:p>
            <a:pPr defTabSz="457200"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Zacharie Vincent, </a:t>
            </a:r>
            <a:r>
              <a:rPr i="1"/>
              <a:t>Snowshoe Maker</a:t>
            </a:r>
            <a:r>
              <a:t>, n.d. This drawing shows an artisan at work.</a:t>
            </a:r>
          </a:p>
        </p:txBody>
      </p:sp>
      <p:pic>
        <p:nvPicPr>
          <p:cNvPr id="157" name="Zacharie Vincent, Snowshoe Maker, n.d.  .jpeg" descr="Zacharie Vincent, Snowshoe Maker, n.d.  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645" y="483284"/>
            <a:ext cx="5400710" cy="41769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20;p24"/>
          <p:cNvSpPr txBox="1"/>
          <p:nvPr/>
        </p:nvSpPr>
        <p:spPr>
          <a:xfrm>
            <a:off x="1702899" y="4542138"/>
            <a:ext cx="5738202" cy="508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3" tIns="91423" rIns="91423" bIns="91423">
            <a:spAutoFit/>
          </a:bodyPr>
          <a:lstStyle/>
          <a:p>
            <a:pPr defTabSz="457200"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Zacharie Vincent, </a:t>
            </a:r>
            <a:r>
              <a:rPr i="1"/>
              <a:t>Camp Site (Man with Long Coat)</a:t>
            </a:r>
            <a:r>
              <a:t>, n.d. Here Vincent has filled the scene with long shadows.</a:t>
            </a:r>
          </a:p>
        </p:txBody>
      </p:sp>
      <p:pic>
        <p:nvPicPr>
          <p:cNvPr id="160" name="Zacharie Vincent, Camp Site (Man with Long Coat), n.d.  .jpeg" descr="Zacharie Vincent, Camp Site (Man with Long Coat), n.d.  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532" y="245277"/>
            <a:ext cx="5562936" cy="42668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27;p25"/>
          <p:cNvSpPr txBox="1"/>
          <p:nvPr/>
        </p:nvSpPr>
        <p:spPr>
          <a:xfrm>
            <a:off x="1138362" y="4463118"/>
            <a:ext cx="6018659" cy="508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3" tIns="91423" rIns="91423" bIns="91423">
            <a:spAutoFit/>
          </a:bodyPr>
          <a:lstStyle/>
          <a:p>
            <a:pPr defTabSz="457200"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Zacharie Vincent, </a:t>
            </a:r>
            <a:r>
              <a:rPr i="1"/>
              <a:t>Indian Skirmish</a:t>
            </a:r>
            <a:r>
              <a:t>, n.d. This scene shows white settlers visiting the Huron community. </a:t>
            </a:r>
          </a:p>
        </p:txBody>
      </p:sp>
      <p:pic>
        <p:nvPicPr>
          <p:cNvPr id="163" name="art-books_21_zacharie-vincent-indian-skirmish-contextual.jpg" descr="art-books_21_zacharie-vincent-indian-skirmish-contextu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280" y="423442"/>
            <a:ext cx="6773440" cy="40424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27;p25"/>
          <p:cNvSpPr txBox="1"/>
          <p:nvPr/>
        </p:nvSpPr>
        <p:spPr>
          <a:xfrm>
            <a:off x="5308804" y="4068978"/>
            <a:ext cx="2582662" cy="8391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3" tIns="91423" rIns="91423" bIns="91423">
            <a:spAutoFit/>
          </a:bodyPr>
          <a:lstStyle/>
          <a:p>
            <a:pPr defTabSz="457200"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Zacharie Vincent, </a:t>
            </a:r>
            <a:r>
              <a:rPr i="1"/>
              <a:t>Self-Portrait</a:t>
            </a:r>
            <a:r>
              <a:t>, n.d. In this self-portrait, Vincent is wearing regalia that represents his status as chief.</a:t>
            </a:r>
          </a:p>
        </p:txBody>
      </p:sp>
      <p:sp>
        <p:nvSpPr>
          <p:cNvPr id="166" name="Google Shape;90;p19"/>
          <p:cNvSpPr txBox="1"/>
          <p:nvPr/>
        </p:nvSpPr>
        <p:spPr>
          <a:xfrm>
            <a:off x="176581" y="98962"/>
            <a:ext cx="1823400" cy="3438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3" tIns="91423" rIns="91423" bIns="91423">
            <a:spAutoFit/>
          </a:bodyPr>
          <a:lstStyle>
            <a:lvl1pPr>
              <a:lnSpc>
                <a:spcPct val="115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Culminating Task</a:t>
            </a:r>
          </a:p>
        </p:txBody>
      </p:sp>
      <p:pic>
        <p:nvPicPr>
          <p:cNvPr id="167" name="Zacharie Vincent, Self-Portrait, n.d. Oil on paper, 62.5 x 53 cm. Musée de la civilisation, Quebec City..jpeg" descr="Zacharie Vincent, Self-Portrait, n.d. Oil on paper, 62.5 x 53 cm. Musée de la civilisation, Quebec City.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0963" y="592006"/>
            <a:ext cx="3455877" cy="43054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60;p14"/>
          <p:cNvSpPr txBox="1"/>
          <p:nvPr/>
        </p:nvSpPr>
        <p:spPr>
          <a:xfrm>
            <a:off x="1341062" y="4360310"/>
            <a:ext cx="6294119" cy="508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3" tIns="91423" rIns="91423" bIns="91423">
            <a:spAutoFit/>
          </a:bodyPr>
          <a:lstStyle/>
          <a:p>
            <a:pPr defTabSz="457200"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Zacharie Vincent, </a:t>
            </a:r>
            <a:r>
              <a:rPr i="1"/>
              <a:t>Indian Skirmish</a:t>
            </a:r>
            <a:r>
              <a:t>, n.d. In this scene, the Huron-Wendat figures on the left display their talent in archery.</a:t>
            </a:r>
          </a:p>
        </p:txBody>
      </p:sp>
      <p:pic>
        <p:nvPicPr>
          <p:cNvPr id="112" name="Indian Skirmish, n.d. Château Ramezay, Montreal..jpg" descr="Indian Skirmish, n.d. Château Ramezay, Montreal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151" y="544680"/>
            <a:ext cx="6289698" cy="37537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90;p19"/>
          <p:cNvSpPr txBox="1"/>
          <p:nvPr/>
        </p:nvSpPr>
        <p:spPr>
          <a:xfrm>
            <a:off x="176581" y="98962"/>
            <a:ext cx="1823400" cy="3438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3" tIns="91423" rIns="91423" bIns="91423">
            <a:spAutoFit/>
          </a:bodyPr>
          <a:lstStyle>
            <a:lvl1pPr>
              <a:lnSpc>
                <a:spcPct val="115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Culminating Task</a:t>
            </a:r>
          </a:p>
        </p:txBody>
      </p:sp>
      <p:pic>
        <p:nvPicPr>
          <p:cNvPr id="171" name="Antoine Plamondon, Portrait of Zacharie Vincent, Last of the Hurons, 1838, oil on canvas, 114.3 x 96.5 cm, private collection.  .jpeg" descr="Antoine Plamondon, Portrait of Zacharie Vincent, Last of the Hurons, 1838, oil on canvas, 114.3 x 96.5 cm, private collection.  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722" y="555425"/>
            <a:ext cx="3704673" cy="4378608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Google Shape;210;p39">
            <a:extLst>
              <a:ext uri="{FF2B5EF4-FFF2-40B4-BE49-F238E27FC236}">
                <a16:creationId xmlns:a16="http://schemas.microsoft.com/office/drawing/2014/main" id="{CD688A13-0301-4663-A990-2A4097077A84}"/>
              </a:ext>
            </a:extLst>
          </p:cNvPr>
          <p:cNvSpPr txBox="1"/>
          <p:nvPr/>
        </p:nvSpPr>
        <p:spPr>
          <a:xfrm>
            <a:off x="5554403" y="4277507"/>
            <a:ext cx="3264252" cy="692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3" tIns="91423" rIns="91423" bIns="91423">
            <a:spAutoFit/>
          </a:bodyPr>
          <a:lstStyle/>
          <a:p>
            <a:pPr defTabSz="457200">
              <a:defRPr sz="1100" b="1" i="1" spc="-7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i="0" dirty="0"/>
              <a:t>Antoine </a:t>
            </a:r>
            <a:r>
              <a:rPr i="0" dirty="0" err="1"/>
              <a:t>Plamondon</a:t>
            </a:r>
            <a:r>
              <a:rPr i="0" dirty="0"/>
              <a:t>, </a:t>
            </a:r>
            <a:r>
              <a:rPr dirty="0"/>
              <a:t>Portrait of </a:t>
            </a:r>
            <a:r>
              <a:rPr dirty="0" err="1"/>
              <a:t>Zacharie</a:t>
            </a:r>
            <a:r>
              <a:rPr dirty="0"/>
              <a:t> Vincent, Last of the Hurons</a:t>
            </a:r>
            <a:r>
              <a:rPr i="0" dirty="0"/>
              <a:t>, 1838.</a:t>
            </a:r>
            <a:r>
              <a:rPr lang="en-CA" i="0" dirty="0"/>
              <a:t> This painting shows Vincent as a young man. </a:t>
            </a:r>
            <a:endParaRPr i="0" dirty="0"/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27;p25"/>
          <p:cNvSpPr txBox="1"/>
          <p:nvPr/>
        </p:nvSpPr>
        <p:spPr>
          <a:xfrm>
            <a:off x="2018034" y="4503563"/>
            <a:ext cx="5107932" cy="508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3" tIns="91423" rIns="91423" bIns="91423">
            <a:spAutoFit/>
          </a:bodyPr>
          <a:lstStyle/>
          <a:p>
            <a:pPr defTabSz="457200"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Zacharie Vincent, </a:t>
            </a:r>
            <a:r>
              <a:rPr i="1"/>
              <a:t>Lorette Falls, </a:t>
            </a:r>
            <a:r>
              <a:t>c.1860. Vincent captured the energy of the waterfall with thick paint and vigorous brushstrokes. </a:t>
            </a:r>
          </a:p>
        </p:txBody>
      </p:sp>
      <p:pic>
        <p:nvPicPr>
          <p:cNvPr id="174" name="Lorette Falls, c. 1860. Musée de la civilisation, Quebec City (1958.545)..jpeg" descr="Lorette Falls, c. 1860. Musée de la civilisation, Quebec City (1958.545).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8034" y="329682"/>
            <a:ext cx="5107932" cy="41126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27;p25"/>
          <p:cNvSpPr txBox="1"/>
          <p:nvPr/>
        </p:nvSpPr>
        <p:spPr>
          <a:xfrm>
            <a:off x="1828471" y="4447254"/>
            <a:ext cx="5487058" cy="508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3" tIns="91423" rIns="91423" bIns="91423">
            <a:spAutoFit/>
          </a:bodyPr>
          <a:lstStyle/>
          <a:p>
            <a:pPr defTabSz="457200"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Zacharie Vincent, </a:t>
            </a:r>
            <a:r>
              <a:rPr i="1"/>
              <a:t>Camp at the Foot of the Mountain</a:t>
            </a:r>
            <a:r>
              <a:t>, n.d. Here Vincent uses ink to create strong shadows.</a:t>
            </a:r>
          </a:p>
        </p:txBody>
      </p:sp>
      <p:pic>
        <p:nvPicPr>
          <p:cNvPr id="177" name="Camp at the Foot of the Mountain, n.d. Château Ramezay, Montreal..jpeg" descr="Camp at the Foot of the Mountain, n.d. Château Ramezay, Montreal.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1661" y="337915"/>
            <a:ext cx="5300678" cy="40375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228;p42"/>
          <p:cNvSpPr txBox="1"/>
          <p:nvPr/>
        </p:nvSpPr>
        <p:spPr>
          <a:xfrm>
            <a:off x="5268195" y="3939046"/>
            <a:ext cx="2660314" cy="10042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3" tIns="91423" rIns="91423" bIns="91423" anchor="b">
            <a:spAutoFit/>
          </a:bodyPr>
          <a:lstStyle/>
          <a:p>
            <a:pPr defTabSz="457200"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Zacharie Vincent, </a:t>
            </a:r>
            <a:r>
              <a:rPr i="1"/>
              <a:t>Tecumseh, Huron</a:t>
            </a:r>
            <a:r>
              <a:t>, n.d. Tecumseh was an important First Nations leader in the late 1700s and early 1800s, but he was not from the Huron community.</a:t>
            </a:r>
          </a:p>
        </p:txBody>
      </p:sp>
      <p:pic>
        <p:nvPicPr>
          <p:cNvPr id="180" name="Zacharie Vincent, Tecumseh, Huron, n.d. Château Ramezay, Montreal..jpg" descr="Zacharie Vincent, Tecumseh, Huron, n.d. Château Ramezay, Montreal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763" y="254423"/>
            <a:ext cx="3559414" cy="46346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234;p43"/>
          <p:cNvSpPr txBox="1"/>
          <p:nvPr/>
        </p:nvSpPr>
        <p:spPr>
          <a:xfrm>
            <a:off x="5389737" y="3731436"/>
            <a:ext cx="2530610" cy="1169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3" tIns="91423" rIns="91423" bIns="91423">
            <a:spAutoFit/>
          </a:bodyPr>
          <a:lstStyle/>
          <a:p>
            <a:pPr defTabSz="457200"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Zacharie Vincent, </a:t>
            </a:r>
            <a:r>
              <a:rPr i="1"/>
              <a:t>Huron Chief Zacharie Vincent Telariolin Painting a Self-Portrait</a:t>
            </a:r>
            <a:r>
              <a:t>, c.1875. Here Vincent shows himself as both a chief and an artist, two important parts of his identity.</a:t>
            </a:r>
          </a:p>
        </p:txBody>
      </p:sp>
      <p:pic>
        <p:nvPicPr>
          <p:cNvPr id="183" name="Zacharie Vincent, Huron Chief Zacharie Vincent Telariolin Painting a Self-Portrait, c. 1875, charcoal on paper, 65.4 x 49.6 cm, Musée national des beaux-arts du Québec..jpeg" descr="Zacharie Vincent, Huron Chief Zacharie Vincent Telariolin Painting a Self-Portrait, c. 1875, charcoal on paper, 65.4 x 49.6 cm, Musée national des beaux-arts du Québec.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871" y="273729"/>
            <a:ext cx="3492547" cy="45960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240;p44"/>
          <p:cNvSpPr txBox="1"/>
          <p:nvPr/>
        </p:nvSpPr>
        <p:spPr>
          <a:xfrm>
            <a:off x="5230619" y="4266712"/>
            <a:ext cx="2041480" cy="6740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3" tIns="91423" rIns="91423" bIns="91423">
            <a:spAutoFit/>
          </a:bodyPr>
          <a:lstStyle>
            <a:lvl1pPr defTabSz="457200"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Zacharie Vincent seated at his easel, at work on a self-portrait, c.1875–78.</a:t>
            </a:r>
          </a:p>
        </p:txBody>
      </p:sp>
      <p:pic>
        <p:nvPicPr>
          <p:cNvPr id="186" name="Zacharie Vincent seated at his easel, at work on a self-portrait, photographed by Louis-Prudent Vallée, c. 1875–78. Special Collections and Rare Books, Université de Montréal. .jpeg" descr="Zacharie Vincent seated at his easel, at work on a self-portrait, photographed by Louis-Prudent Vallée, c. 1875–78. Special Collections and Rare Books, Université de Montréal. 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8305" y="222279"/>
            <a:ext cx="3109116" cy="46989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240;p44"/>
          <p:cNvSpPr txBox="1"/>
          <p:nvPr/>
        </p:nvSpPr>
        <p:spPr>
          <a:xfrm>
            <a:off x="5257956" y="4115771"/>
            <a:ext cx="2497955" cy="8391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3" tIns="91423" rIns="91423" bIns="91423">
            <a:spAutoFit/>
          </a:bodyPr>
          <a:lstStyle/>
          <a:p>
            <a:pPr defTabSz="457200"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Eugène Hamel, </a:t>
            </a:r>
            <a:r>
              <a:rPr i="1"/>
              <a:t>Telari-o-lin, the Last of the Hurons of Lorette</a:t>
            </a:r>
            <a:r>
              <a:t>, 1879. This work is a sketch made in preparation for a painting.</a:t>
            </a:r>
          </a:p>
        </p:txBody>
      </p:sp>
      <p:pic>
        <p:nvPicPr>
          <p:cNvPr id="189" name="Telari-o-lin, the Last of the Hurons of Lorette, 1879, by Eugène Hamel. Private collection, photo courtesy of Musée national des beaux-arts du Québec. .jpeg" descr="Telari-o-lin, the Last of the Hurons of Lorette, 1879, by Eugène Hamel. Private collection, photo courtesy of Musée national des beaux-arts du Québec. 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0630" y="260589"/>
            <a:ext cx="3344867" cy="46223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92;p36"/>
          <p:cNvSpPr txBox="1"/>
          <p:nvPr/>
        </p:nvSpPr>
        <p:spPr>
          <a:xfrm>
            <a:off x="5316916" y="4564527"/>
            <a:ext cx="2335627" cy="3438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3" tIns="91423" rIns="91423" bIns="91423">
            <a:spAutoFit/>
          </a:bodyPr>
          <a:lstStyle>
            <a:lvl1pPr defTabSz="457200"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Zacharie Vincent, c.1875–78.</a:t>
            </a:r>
          </a:p>
        </p:txBody>
      </p:sp>
      <p:pic>
        <p:nvPicPr>
          <p:cNvPr id="115" name="Zacharie Vincent, photographed by Louis-Prudent Vallée, c. 1875–78. Marius Barbeau fonds, Canadian Museum of History (9408)..jpg" descr="Zacharie Vincent, photographed by Louis-Prudent Vallée, c. 1875–78. Marius Barbeau fonds, Canadian Museum of History (9408)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5624" y="265962"/>
            <a:ext cx="3340830" cy="46115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66;p15"/>
          <p:cNvSpPr txBox="1"/>
          <p:nvPr/>
        </p:nvSpPr>
        <p:spPr>
          <a:xfrm>
            <a:off x="1888478" y="4496880"/>
            <a:ext cx="5367044" cy="508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3" tIns="91423" rIns="91423" bIns="91423">
            <a:spAutoFit/>
          </a:bodyPr>
          <a:lstStyle/>
          <a:p>
            <a:pPr defTabSz="457200"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Zacharie Vincent, </a:t>
            </a:r>
            <a:r>
              <a:rPr i="1"/>
              <a:t>Head of a Moose, From Nature</a:t>
            </a:r>
            <a:r>
              <a:t>, c.1855. This drawing reveals Vincent’s deep knowledge of nature.</a:t>
            </a:r>
          </a:p>
        </p:txBody>
      </p:sp>
      <p:pic>
        <p:nvPicPr>
          <p:cNvPr id="118" name="Head of a Moose, From Nature, c. 1855. Musée national des beaux-arts du Québec (1992.56)..jpeg" descr="Head of a Moose, From Nature, c. 1855. Musée national des beaux-arts du Québec (1992.56).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4629" y="191633"/>
            <a:ext cx="5194742" cy="42718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80;p34"/>
          <p:cNvSpPr txBox="1"/>
          <p:nvPr/>
        </p:nvSpPr>
        <p:spPr>
          <a:xfrm>
            <a:off x="1165104" y="4497190"/>
            <a:ext cx="6813793" cy="508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3" tIns="91423" rIns="91423" bIns="91423">
            <a:spAutoFit/>
          </a:bodyPr>
          <a:lstStyle/>
          <a:p>
            <a:pPr defTabSz="457200"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Zacharie Vincent, </a:t>
            </a:r>
            <a:r>
              <a:rPr i="1"/>
              <a:t>Lake Saint-Charles</a:t>
            </a:r>
            <a:r>
              <a:t>, c.1860. With this landscape Vincent depicts the increasing settlement around Lake Saint-Charles.</a:t>
            </a:r>
          </a:p>
        </p:txBody>
      </p:sp>
      <p:pic>
        <p:nvPicPr>
          <p:cNvPr id="121" name="Lake Saint-Charles, c. 1860. Musée national des beaux-arts du Québec (1974.03)..jpeg" descr="Lake Saint-Charles, c. 1860. Musée national des beaux-arts du Québec (1974.03).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121" y="465788"/>
            <a:ext cx="6663758" cy="39566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86;p35"/>
          <p:cNvSpPr txBox="1"/>
          <p:nvPr/>
        </p:nvSpPr>
        <p:spPr>
          <a:xfrm>
            <a:off x="1760232" y="4489614"/>
            <a:ext cx="5550375" cy="5231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3" tIns="91423" rIns="91423" bIns="91423">
            <a:spAutoFit/>
          </a:bodyPr>
          <a:lstStyle/>
          <a:p>
            <a:pPr defTabSz="457200"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 err="1"/>
              <a:t>Zacharie</a:t>
            </a:r>
            <a:r>
              <a:rPr dirty="0"/>
              <a:t> Vincent, </a:t>
            </a:r>
            <a:r>
              <a:rPr i="1" dirty="0"/>
              <a:t>Fire at the Paper Mill in Lorette</a:t>
            </a:r>
            <a:r>
              <a:rPr dirty="0"/>
              <a:t>, c.1862. Here Vincent depicts a fire that broke out on June 10, 1862, at the Smith paper mill.</a:t>
            </a:r>
          </a:p>
        </p:txBody>
      </p:sp>
      <p:pic>
        <p:nvPicPr>
          <p:cNvPr id="124" name="Zacharie Vincent, Fire at the Paper Mill in Lorette, c. 1862..jpg" descr="Zacharie Vincent, Fire at the Paper Mill in Lorette, c. 1862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6812" y="281216"/>
            <a:ext cx="5550376" cy="41659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98;p37"/>
          <p:cNvSpPr txBox="1"/>
          <p:nvPr/>
        </p:nvSpPr>
        <p:spPr>
          <a:xfrm>
            <a:off x="5134862" y="4114164"/>
            <a:ext cx="2968209" cy="861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3" tIns="91423" rIns="91423" bIns="91423">
            <a:spAutoFit/>
          </a:bodyPr>
          <a:lstStyle/>
          <a:p>
            <a:pPr defTabSz="457200"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 err="1"/>
              <a:t>Zacharie</a:t>
            </a:r>
            <a:r>
              <a:rPr dirty="0"/>
              <a:t> Vincent, </a:t>
            </a:r>
            <a:r>
              <a:rPr i="1" dirty="0" err="1"/>
              <a:t>Zacharie</a:t>
            </a:r>
            <a:r>
              <a:rPr i="1" dirty="0"/>
              <a:t> Vincent </a:t>
            </a:r>
            <a:r>
              <a:rPr i="1" dirty="0" err="1"/>
              <a:t>Telari</a:t>
            </a:r>
            <a:r>
              <a:rPr i="1" dirty="0"/>
              <a:t>-o-</a:t>
            </a:r>
            <a:r>
              <a:rPr i="1" dirty="0" err="1"/>
              <a:t>lin</a:t>
            </a:r>
            <a:r>
              <a:rPr i="1" dirty="0"/>
              <a:t>, Huron Chief and Painter</a:t>
            </a:r>
            <a:r>
              <a:rPr dirty="0"/>
              <a:t>, c.1875–78. Vincent likely painted this self-portrait using a photograph</a:t>
            </a:r>
            <a:r>
              <a:rPr lang="en-US" dirty="0"/>
              <a:t>.</a:t>
            </a:r>
            <a:endParaRPr dirty="0"/>
          </a:p>
        </p:txBody>
      </p:sp>
      <p:pic>
        <p:nvPicPr>
          <p:cNvPr id="127" name="Zacharie Vincent Telari-o-lin, Huron Chief and Painter, c. 1875–78. Château Ramezay, Montreal..jpeg" descr="Zacharie Vincent Telari-o-lin, Huron Chief and Painter, c. 1875–78. Château Ramezay, Montreal.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6104" y="268592"/>
            <a:ext cx="3238816" cy="46063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92;p36"/>
          <p:cNvSpPr txBox="1"/>
          <p:nvPr/>
        </p:nvSpPr>
        <p:spPr>
          <a:xfrm>
            <a:off x="5316916" y="4564527"/>
            <a:ext cx="2335627" cy="3438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3" tIns="91423" rIns="91423" bIns="91423">
            <a:spAutoFit/>
          </a:bodyPr>
          <a:lstStyle>
            <a:lvl1pPr defTabSz="457200"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Zacharie Vincent, c.1875–78.</a:t>
            </a:r>
          </a:p>
        </p:txBody>
      </p:sp>
      <p:pic>
        <p:nvPicPr>
          <p:cNvPr id="130" name="Zacharie Vincent, photographed by Louis-Prudent Vallée, c. 1875–78. Marius Barbeau fonds, Canadian Museum of History (9408)..jpg" descr="Zacharie Vincent, photographed by Louis-Prudent Vallée, c. 1875–78. Marius Barbeau fonds, Canadian Museum of History (9408)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5624" y="265962"/>
            <a:ext cx="3340830" cy="46115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210;p39"/>
          <p:cNvSpPr txBox="1"/>
          <p:nvPr/>
        </p:nvSpPr>
        <p:spPr>
          <a:xfrm>
            <a:off x="5296901" y="4379997"/>
            <a:ext cx="3264252" cy="508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3" tIns="91423" rIns="91423" bIns="91423">
            <a:spAutoFit/>
          </a:bodyPr>
          <a:lstStyle/>
          <a:p>
            <a:pPr defTabSz="457200">
              <a:defRPr sz="1100" b="1" i="1" spc="-7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i="0"/>
              <a:t>Antoine Plamondon, </a:t>
            </a:r>
            <a:r>
              <a:t>Portrait of Zacharie Vincent, Last of the Hurons</a:t>
            </a:r>
            <a:r>
              <a:rPr i="0"/>
              <a:t>, 1838.</a:t>
            </a:r>
          </a:p>
        </p:txBody>
      </p:sp>
      <p:pic>
        <p:nvPicPr>
          <p:cNvPr id="133" name="Antoine Plamondon, Portrait of Zacharie Vincent, Last of the Hurons, 1838, oil on canvas, 114.3 x 96.5 cm, private collection.  .jpeg" descr="Antoine Plamondon, Portrait of Zacharie Vincent, Last of the Hurons, 1838, oil on canvas, 114.3 x 96.5 cm, private collection.  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936" y="254506"/>
            <a:ext cx="3883521" cy="45899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581</Words>
  <Application>Microsoft Office PowerPoint</Application>
  <PresentationFormat>On-screen Show (16:9)</PresentationFormat>
  <Paragraphs>30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Helvetica Neue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Jocelyn Anderson</dc:creator>
  <cp:lastModifiedBy>Jocelyn Anderson</cp:lastModifiedBy>
  <cp:revision>2</cp:revision>
  <dcterms:modified xsi:type="dcterms:W3CDTF">2021-04-23T12:13:15Z</dcterms:modified>
</cp:coreProperties>
</file>