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299" r:id="rId4"/>
    <p:sldId id="258" r:id="rId5"/>
    <p:sldId id="300" r:id="rId6"/>
    <p:sldId id="302" r:id="rId7"/>
    <p:sldId id="303" r:id="rId8"/>
    <p:sldId id="304" r:id="rId9"/>
    <p:sldId id="257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7764" autoAdjust="0"/>
  </p:normalViewPr>
  <p:slideViewPr>
    <p:cSldViewPr snapToGrid="0" snapToObjects="1">
      <p:cViewPr varScale="1">
        <p:scale>
          <a:sx n="66" d="100"/>
          <a:sy n="66" d="100"/>
        </p:scale>
        <p:origin x="5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FFEEC-5619-554A-8768-BB9F0D48A773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FF1B-AA41-9C40-8FBA-21E4E813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0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32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67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47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89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23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8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26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111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936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99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377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28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3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811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199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674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06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837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407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975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70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098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333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232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452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133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2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00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5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92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24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70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34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09B4-6F8E-BC43-9A0D-826B83ACC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0FE7E-3BAC-854F-A2BB-8705DB499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9ED6D-72D7-004C-8935-0AED111B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3AA5-CBEE-364C-85EE-2D824345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EA11-8BBF-D34F-8A09-727AB400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ED0C-BC23-124B-9CF2-B7DA5F7A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0ACDB-8AA5-1C41-AA49-96C82E8EC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326A-A370-B84E-BC83-D2883275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1932-1604-E54B-AF79-248D91B5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94AC4-588A-024B-B2B6-46C7A3C0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ACA54-4B3D-0A43-88FC-63126B540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58688-2B5B-C04C-8E8D-F8C05F407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F270-2FF9-324E-90F0-77DCD50F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98EC-CB45-D04E-BA5B-14C90907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90A2-9C7B-8948-A213-E82BFE50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766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6234-97F5-5E44-8467-C846FE5A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7995-50E1-6D47-BB79-5789FD58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D46DE-85AF-C441-BD8F-B6E7E5D3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5F55D-0BCE-4D4C-8DC9-63E6023B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603A-2A3D-5A40-82CB-A6F41A86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426C-E849-E840-9CCB-9B104F0F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0A0C6-8ECA-D744-AD65-EAAD92B6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0898-89F0-FB4F-9DA4-B6EAD48D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164B-FE6B-4F43-AE87-425D6ACD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0229-C7CC-604B-A6F3-ED41ED53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E96-427D-2D4F-894B-F4091A61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FB3F4-F1FD-A24D-AA47-8FAE7171F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7AD25-B0C4-EA49-BCD6-01E3A769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DCD5A-8535-CD48-85D5-24F123F4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4600C-9340-D446-BB8D-839538BA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D6B3-E355-334D-834B-0B762730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2B30-741D-E240-A9F9-9596032A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0FCAD-745E-D842-BBB4-5BC77E9EA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57336-F283-C746-B3D9-C05EED8F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CC362-74A4-764E-9857-C4ECB2D2E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DF479-EE9F-114D-8255-B1DCC9B1E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858C6-0BAF-054F-B290-6EFC3C7E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E0F8C-1BA2-734B-BB58-2B24307F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F4411-66E2-C94E-8C10-17DB620A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EEF2-687E-AF4F-B580-8BCEF68C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76904-76DD-9A41-8108-94035D7E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7C35E-EDE3-E84A-8D46-12C92F07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0382F-9150-E049-B765-C22F59F2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8F20D-6372-4A48-B9B8-493EA601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6225D-C7EF-8844-AA25-C187146F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15D10-0590-5744-9160-B75AF314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017B-984B-DC44-8476-9CFA629D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62F2-6AF8-8A45-BFA3-0F2EF6F1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5D8FE-E2C3-4949-963E-53A16F2B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FBA90-2566-BE44-BDB0-D0AC11E8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ED1FE-FDC2-6F4B-9981-4B6A76DF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1CF85-06F8-9E4E-A952-34387D5A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7B5E-48C4-5148-8182-8C743C0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DD434-2D91-B24D-8901-E04EF4068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D8D64-8FD7-3643-A038-108DAE0D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2B7FA-011F-1148-BE27-C117453F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3505-EB06-2B48-B5DF-23D8C681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F70ED-3F6C-8D47-A2FC-679CE383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AF619-BC42-9F45-A358-364FCD74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0C6CD-FFA0-4448-B6D0-E9BEFF98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244F-E6FF-704A-A2F9-73D589C1C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76D2-4421-4F4E-BEC8-7D14F542C48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6A032-C94B-F246-9EA1-34B1704D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362B8-1EA7-6C48-BDC2-B5869BA23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39DB-3277-F44A-B2CE-2BA818F3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C8C1A-27FC-5147-8438-24C61BFD7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215450" y="6236721"/>
            <a:ext cx="3685641" cy="57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age eleven, near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Tidnish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Nova Scotia, where his family had a summer cottage, c.1931.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D42A5-533D-8346-A335-3F941B4C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09" y="142934"/>
            <a:ext cx="3783878" cy="65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7551683" y="5959773"/>
            <a:ext cx="3799489" cy="56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Lieutenant D. Alex Colville, war artist, Third Canadian Infantry Division, Germany, March 4, 1945.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C46FD-BF57-4B46-8499-5C1E34A2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82" y="755136"/>
            <a:ext cx="5406835" cy="56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233376" y="6177844"/>
            <a:ext cx="3873647" cy="54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Skater,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1964. Colville created this work shortly after he left Mount Allison.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97A75-3C7C-2647-A8D3-4ABF4156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977" y="185085"/>
            <a:ext cx="4011023" cy="64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021923" y="6099557"/>
            <a:ext cx="7934388" cy="75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and Rhoda Colville, with Min, outside their home in Wolfville, Nova Scotia, 1988.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A144A-11EB-C24A-96FA-95AAAE3DD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01" y="278245"/>
            <a:ext cx="7934388" cy="58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4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227010" y="6099557"/>
            <a:ext cx="7737969" cy="75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Horse and Train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1954. This painting was inspired by a poem by South African writer Roy Campbell (1901–1957).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14436-D172-E74B-B9E5-368636AF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10" y="278245"/>
            <a:ext cx="7737969" cy="5821312"/>
          </a:xfrm>
          <a:prstGeom prst="rect">
            <a:avLst/>
          </a:prstGeom>
        </p:spPr>
      </p:pic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973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8296507" y="5571700"/>
            <a:ext cx="2888166" cy="886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Verandah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1983. Although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Verandah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depicts a casual moment, Colville would have planned the composition very carefully.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637B8-E525-C24E-93C1-3FA04070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10" y="518344"/>
            <a:ext cx="5934522" cy="58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703785" y="5828720"/>
            <a:ext cx="8594411" cy="102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Embarkation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1994. In this work the viewer sees the scene from above.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B993E-C1D2-9B47-A53B-1117E060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88" y="549082"/>
            <a:ext cx="8594411" cy="52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2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871247" y="5962225"/>
            <a:ext cx="8306994" cy="8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Prince Edward Island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1965. One of Colville’s most famous works, this painting shows a scene on the top deck of a P.E.I. ferry.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E57E8-904D-5F42-975E-D4CB63E4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97" y="415576"/>
            <a:ext cx="8306994" cy="5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846688" y="5782447"/>
            <a:ext cx="10356112" cy="10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Traveller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1992. In this painting a curving diagonal line leads to the horizon.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FF7652-3226-9F44-ACE5-824EEAC5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8" y="595354"/>
            <a:ext cx="10356112" cy="51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2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ECA9CD-F2CC-3C4C-8A54-DE7E7514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54" y="314931"/>
            <a:ext cx="8143479" cy="5747939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917375" y="6062871"/>
            <a:ext cx="8143479" cy="79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 Brooklyn Road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1996.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 Brooklyn Road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represents a scene on Nova Scotia Highway 101 near Wolfville, where Colville lived.</a:t>
            </a:r>
            <a:endParaRPr lang="en-CA" sz="1100" b="1" dirty="0">
              <a:effectLst/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1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5">
            <a:extLst>
              <a:ext uri="{FF2B5EF4-FFF2-40B4-BE49-F238E27FC236}">
                <a16:creationId xmlns:a16="http://schemas.microsoft.com/office/drawing/2014/main" id="{3BC4D6FA-33E0-4D44-874A-188A6D04AB29}"/>
              </a:ext>
            </a:extLst>
          </p:cNvPr>
          <p:cNvSpPr txBox="1"/>
          <p:nvPr/>
        </p:nvSpPr>
        <p:spPr>
          <a:xfrm>
            <a:off x="9115510" y="5546232"/>
            <a:ext cx="2855732" cy="98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French Cross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1988. In this painting, a rider has stopped to look at the Acadian Deportation Cross at Grand Pré, Nova Scotia.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84E9A-5CDE-DE4F-9253-80F72D73E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412143"/>
            <a:ext cx="8498828" cy="60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8761227" y="5688279"/>
            <a:ext cx="3062178" cy="71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Church and Horse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1964. This painting became one of Colville’s most famous works.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EA082-B689-964B-8EC3-E87B302F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52" y="800398"/>
            <a:ext cx="6829438" cy="55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9377916" y="5376202"/>
            <a:ext cx="2573079" cy="9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Riderless Horse in President John F. Kennedy’s Funeral Procession to St. Matthew’s Cathedral, November 25, 1963.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54B7BDFF-EC63-C744-B972-F31A22492B18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B2E6-541B-EC45-AC8D-B26206FC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64" y="816176"/>
            <a:ext cx="8035614" cy="53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210396" y="6062871"/>
            <a:ext cx="7604937" cy="79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Horse and Girl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1984. Horses appear in several of Colville’s paintings.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8CD81-7F1A-0149-BED7-FD4EA2F5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523" y="314931"/>
            <a:ext cx="7604937" cy="57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6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871246" y="5962225"/>
            <a:ext cx="8306994" cy="8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Prince Edward Island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1965. A scene in Wes Anderson’s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Moonrise Kingdom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(2010) was inspired by this painting.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E57E8-904D-5F42-975E-D4CB63E4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97" y="415576"/>
            <a:ext cx="8306994" cy="5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684520" y="5865692"/>
            <a:ext cx="10632941" cy="99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Kiss with Honda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1989. Here a couple exchanges a kiss—perhaps in greeting, or perhaps in farewell.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11C97-74F5-1A41-AE69-A2D8DBEA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23" y="512108"/>
            <a:ext cx="10632942" cy="53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18F65-E82B-0144-A45C-841B4493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97" y="415576"/>
            <a:ext cx="8306994" cy="5546649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859370" y="5962225"/>
            <a:ext cx="8306994" cy="8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Soldier and Girl at Station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1953, glazed tempera on hardboard, 40.6 x 61 cm. The Thomson Collection at the Art Gallery of Ontario, Toronto (103990). © A.C. Fine Art Inc.</a:t>
            </a:r>
          </a:p>
        </p:txBody>
      </p:sp>
      <p:sp>
        <p:nvSpPr>
          <p:cNvPr id="8" name="Google Shape;90;p19">
            <a:extLst>
              <a:ext uri="{FF2B5EF4-FFF2-40B4-BE49-F238E27FC236}">
                <a16:creationId xmlns:a16="http://schemas.microsoft.com/office/drawing/2014/main" id="{713D3894-FE0F-7047-A3E3-20241743131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650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155760" y="6099557"/>
            <a:ext cx="7737969" cy="75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Horse and Train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1954.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14436-D172-E74B-B9E5-368636AF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10" y="278245"/>
            <a:ext cx="7737969" cy="5821312"/>
          </a:xfrm>
          <a:prstGeom prst="rect">
            <a:avLst/>
          </a:prstGeom>
        </p:spPr>
      </p:pic>
      <p:sp>
        <p:nvSpPr>
          <p:cNvPr id="8" name="Google Shape;90;p19">
            <a:extLst>
              <a:ext uri="{FF2B5EF4-FFF2-40B4-BE49-F238E27FC236}">
                <a16:creationId xmlns:a16="http://schemas.microsoft.com/office/drawing/2014/main" id="{6E758CE5-5415-7241-BE48-849860F3C85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4591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336041" y="5962225"/>
            <a:ext cx="7377405" cy="8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Family and Rainstorm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1955.</a:t>
            </a:r>
          </a:p>
        </p:txBody>
      </p:sp>
      <p:sp>
        <p:nvSpPr>
          <p:cNvPr id="8" name="Google Shape;90;p19">
            <a:extLst>
              <a:ext uri="{FF2B5EF4-FFF2-40B4-BE49-F238E27FC236}">
                <a16:creationId xmlns:a16="http://schemas.microsoft.com/office/drawing/2014/main" id="{713D3894-FE0F-7047-A3E3-20241743131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4D991-93B0-3C4D-92EF-42F310E8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91" y="419515"/>
            <a:ext cx="7377405" cy="55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7719237" y="6092313"/>
            <a:ext cx="3508744" cy="3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Western Star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1985.</a:t>
            </a:r>
          </a:p>
        </p:txBody>
      </p:sp>
      <p:sp>
        <p:nvSpPr>
          <p:cNvPr id="8" name="Google Shape;90;p19">
            <a:extLst>
              <a:ext uri="{FF2B5EF4-FFF2-40B4-BE49-F238E27FC236}">
                <a16:creationId xmlns:a16="http://schemas.microsoft.com/office/drawing/2014/main" id="{713D3894-FE0F-7047-A3E3-202417431315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E6CFA-1A8C-0146-8ED9-33A392CB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97" y="752869"/>
            <a:ext cx="5627884" cy="56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8208335" y="5747105"/>
            <a:ext cx="2828260" cy="74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Black Cat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1996. In this print Colville’s cat appears to be playing with a ruler.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B25E3-1888-C647-9B87-D7AFC92D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32" y="518344"/>
            <a:ext cx="5704878" cy="58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2;p36">
            <a:extLst>
              <a:ext uri="{FF2B5EF4-FFF2-40B4-BE49-F238E27FC236}">
                <a16:creationId xmlns:a16="http://schemas.microsoft.com/office/drawing/2014/main" id="{3E84E849-27E3-B24E-96B9-7631F5DD9AFA}"/>
              </a:ext>
            </a:extLst>
          </p:cNvPr>
          <p:cNvSpPr txBox="1"/>
          <p:nvPr/>
        </p:nvSpPr>
        <p:spPr>
          <a:xfrm>
            <a:off x="8128238" y="6120511"/>
            <a:ext cx="2745709" cy="60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C.C. (Companion, Order of Canada), 1986.</a:t>
            </a:r>
          </a:p>
          <a:p>
            <a:pPr>
              <a:lnSpc>
                <a:spcPct val="115000"/>
              </a:lnSpc>
            </a:pPr>
            <a:endParaRPr sz="1467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pPr>
              <a:lnSpc>
                <a:spcPct val="115000"/>
              </a:lnSpc>
            </a:pPr>
            <a:endParaRPr sz="1467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CEAF5-4F12-F04C-8110-983BAB9E1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83" y="211433"/>
            <a:ext cx="6431068" cy="64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4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835619" y="5974100"/>
            <a:ext cx="8306994" cy="8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Prince Edward Island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1965. Looking through her binoculars, the woman in this painting seems to look right through the viewer.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E57E8-904D-5F42-975E-D4CB63E4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97" y="415576"/>
            <a:ext cx="8306994" cy="5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3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ECA9CD-F2CC-3C4C-8A54-DE7E7514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54" y="314931"/>
            <a:ext cx="8143479" cy="5747939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941128" y="6062871"/>
            <a:ext cx="8143479" cy="79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 Brooklyn Road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1996. Colville painted several scenes in which the viewer seems to share the view of a car driver or passenger.</a:t>
            </a:r>
          </a:p>
        </p:txBody>
      </p:sp>
    </p:spTree>
    <p:extLst>
      <p:ext uri="{BB962C8B-B14F-4D97-AF65-F5344CB8AC3E}">
        <p14:creationId xmlns:p14="http://schemas.microsoft.com/office/powerpoint/2010/main" val="3569985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8F0BE-3632-8D40-881D-6029FE39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50" y="415576"/>
            <a:ext cx="9306087" cy="5511996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347949" y="5927573"/>
            <a:ext cx="9306087" cy="93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Sketch for Ocean Limited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c.1961. For his painting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Ocean Limited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Colville created numerous sketches to work out the underlying geometry.</a:t>
            </a:r>
          </a:p>
        </p:txBody>
      </p:sp>
    </p:spTree>
    <p:extLst>
      <p:ext uri="{BB962C8B-B14F-4D97-AF65-F5344CB8AC3E}">
        <p14:creationId xmlns:p14="http://schemas.microsoft.com/office/powerpoint/2010/main" val="314675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158024-6DF9-0646-B33A-5EAEF25C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54" y="415575"/>
            <a:ext cx="9622891" cy="5511997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189552" y="5927573"/>
            <a:ext cx="9622891" cy="93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Ocean Limited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1962. Every element of this composition, from the figure to the telephone poles, was carefully placed.</a:t>
            </a:r>
          </a:p>
        </p:txBody>
      </p:sp>
    </p:spTree>
    <p:extLst>
      <p:ext uri="{BB962C8B-B14F-4D97-AF65-F5344CB8AC3E}">
        <p14:creationId xmlns:p14="http://schemas.microsoft.com/office/powerpoint/2010/main" val="404954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287585" y="5927571"/>
            <a:ext cx="7426823" cy="9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Couple on the Beach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1957.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Couple on the Beach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one of Colville’s early works, painted only six years after his first solo show.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61363-8D69-B94E-AFCE-84B999DC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87" y="415574"/>
            <a:ext cx="7426823" cy="55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4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601134" y="5927571"/>
            <a:ext cx="8799727" cy="93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Woman, Man, and Boat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1952. In this painting the relationship between the figures is ambiguous.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72990-6CC7-B745-B111-BDA838A8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136" y="415574"/>
            <a:ext cx="8799726" cy="55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90336-73A0-FA4C-A7CE-05358734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96" y="139832"/>
            <a:ext cx="4865480" cy="6519940"/>
          </a:xfrm>
          <a:prstGeom prst="rect">
            <a:avLst/>
          </a:prstGeom>
        </p:spPr>
      </p:pic>
      <p:sp>
        <p:nvSpPr>
          <p:cNvPr id="66" name="Google Shape;66;p15"/>
          <p:cNvSpPr txBox="1"/>
          <p:nvPr/>
        </p:nvSpPr>
        <p:spPr>
          <a:xfrm>
            <a:off x="7102618" y="6028874"/>
            <a:ext cx="4628939" cy="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Landing Craft Assault Off Southern France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1944. After the D-Day invasion, the allied forces sent troops to southern France. Colville was stationed on one of the ships. </a:t>
            </a:r>
          </a:p>
        </p:txBody>
      </p:sp>
    </p:spTree>
    <p:extLst>
      <p:ext uri="{BB962C8B-B14F-4D97-AF65-F5344CB8AC3E}">
        <p14:creationId xmlns:p14="http://schemas.microsoft.com/office/powerpoint/2010/main" val="73022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879520" y="6078200"/>
            <a:ext cx="8266696" cy="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Living Room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1999–2000. This work is one of Colville’s last paintings.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AEB1E-3ABD-744E-ACB9-16301DF23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47" y="278940"/>
            <a:ext cx="8266696" cy="57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EE24A-66D8-2342-B4B7-1995C6FD4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96" y="756098"/>
            <a:ext cx="6408009" cy="5674800"/>
          </a:xfrm>
          <a:prstGeom prst="rect">
            <a:avLst/>
          </a:prstGeom>
        </p:spPr>
      </p:pic>
      <p:sp>
        <p:nvSpPr>
          <p:cNvPr id="96" name="Google Shape;96;p20"/>
          <p:cNvSpPr txBox="1"/>
          <p:nvPr/>
        </p:nvSpPr>
        <p:spPr>
          <a:xfrm>
            <a:off x="8174225" y="5705061"/>
            <a:ext cx="3214900" cy="7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Dog and Groom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1991. Family dogs are important figures in many of Colville’s paintings.</a:t>
            </a:r>
          </a:p>
        </p:txBody>
      </p:sp>
    </p:spTree>
    <p:extLst>
      <p:ext uri="{BB962C8B-B14F-4D97-AF65-F5344CB8AC3E}">
        <p14:creationId xmlns:p14="http://schemas.microsoft.com/office/powerpoint/2010/main" val="401336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6CBFB-384D-0B46-8726-387F7258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47" y="278940"/>
            <a:ext cx="8266696" cy="5821312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891396" y="6100252"/>
            <a:ext cx="8266696" cy="75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Cyclist and Crow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1981. In this scene, the woman appears to look towards the crow flying nearby.</a:t>
            </a:r>
          </a:p>
        </p:txBody>
      </p:sp>
    </p:spTree>
    <p:extLst>
      <p:ext uri="{BB962C8B-B14F-4D97-AF65-F5344CB8AC3E}">
        <p14:creationId xmlns:p14="http://schemas.microsoft.com/office/powerpoint/2010/main" val="301665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496757" y="6100252"/>
            <a:ext cx="6984717" cy="75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Alex Colville,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Infantry, Near Nijmegen, Holland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1946. As a war artist, Colville created hundreds of paintings, drawings, and watercolours.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50FC7-81D2-F44C-816C-47190CE4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636" y="278940"/>
            <a:ext cx="6984717" cy="58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4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412677" y="6141720"/>
            <a:ext cx="4699019" cy="5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Cover of Alice Munro’s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Progress of Love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(1986), featuring Alex Colville’s painting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Elm Tree at Horton Landing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1956.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69122-064B-9647-B94F-98A9927CD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977" y="142934"/>
            <a:ext cx="4195743" cy="65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824</Words>
  <Application>Microsoft Office PowerPoint</Application>
  <PresentationFormat>Widescreen</PresentationFormat>
  <Paragraphs>45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Hinton-Albert</dc:creator>
  <cp:lastModifiedBy>Jocelyn Anderson</cp:lastModifiedBy>
  <cp:revision>29</cp:revision>
  <dcterms:created xsi:type="dcterms:W3CDTF">2021-06-10T19:40:15Z</dcterms:created>
  <dcterms:modified xsi:type="dcterms:W3CDTF">2021-06-11T15:21:03Z</dcterms:modified>
</cp:coreProperties>
</file>