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98" r:id="rId3"/>
    <p:sldId id="299" r:id="rId4"/>
    <p:sldId id="258" r:id="rId5"/>
    <p:sldId id="300" r:id="rId6"/>
    <p:sldId id="302" r:id="rId7"/>
    <p:sldId id="303" r:id="rId8"/>
    <p:sldId id="304" r:id="rId9"/>
    <p:sldId id="257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75"/>
    <p:restoredTop sz="94635"/>
  </p:normalViewPr>
  <p:slideViewPr>
    <p:cSldViewPr snapToGrid="0" snapToObjects="1">
      <p:cViewPr varScale="1">
        <p:scale>
          <a:sx n="80" d="100"/>
          <a:sy n="80" d="100"/>
        </p:scale>
        <p:origin x="-184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FFEEC-5619-554A-8768-BB9F0D48A773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AFF1B-AA41-9C40-8FBA-21E4E8133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8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e5bc22b1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e5bc22b1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04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321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7674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478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589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230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986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266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111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936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998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e5bc22b1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e5bc22b1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377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283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93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811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9199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56741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06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837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407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975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702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0988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3332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232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74524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1335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752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004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579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927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2242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708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34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4D09B4-6F8E-BC43-9A0D-826B83ACC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A90FE7E-3BAC-854F-A2BB-8705DB499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99ED6D-72D7-004C-8935-0AED111BC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76D2-4421-4F4E-BEC8-7D14F542C482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B53AA5-CBEE-364C-85EE-2D824345F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A5EA11-8BBF-D34F-8A09-727AB400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239DB-3277-F44A-B2CE-2BA818F3B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47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9BED0C-BC23-124B-9CF2-B7DA5F7A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030ACDB-8AA5-1C41-AA49-96C82E8EC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0B326A-A370-B84E-BC83-D28832757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76D2-4421-4F4E-BEC8-7D14F542C482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5D1932-1604-E54B-AF79-248D91B5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594AC4-588A-024B-B2B6-46C7A3C0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239DB-3277-F44A-B2CE-2BA818F3B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8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3CACA54-4B3D-0A43-88FC-63126B540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D58688-2B5B-C04C-8E8D-F8C05F407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95F270-2FF9-324E-90F0-77DCD50F6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76D2-4421-4F4E-BEC8-7D14F542C482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8598EC-CB45-D04E-BA5B-14C909075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E790A2-9C7B-8948-A213-E82BFE50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239DB-3277-F44A-B2CE-2BA818F3B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4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7666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926234-97F5-5E44-8467-C846FE5A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797995-50E1-6D47-BB79-5789FD58B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ED46DE-85AF-C441-BD8F-B6E7E5D3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76D2-4421-4F4E-BEC8-7D14F542C482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85F55D-0BCE-4D4C-8DC9-63E6023B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33603A-2A3D-5A40-82CB-A6F41A86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239DB-3277-F44A-B2CE-2BA818F3B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2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21426C-E849-E840-9CCB-9B104F0F3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B0A0C6-8ECA-D744-AD65-EAAD92B6D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DE0898-89F0-FB4F-9DA4-B6EAD48D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76D2-4421-4F4E-BEC8-7D14F542C482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D0164B-FE6B-4F43-AE87-425D6ACD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240229-C7CC-604B-A6F3-ED41ED53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239DB-3277-F44A-B2CE-2BA818F3B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02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01E96-427D-2D4F-894B-F4091A61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FB3F4-F1FD-A24D-AA47-8FAE7171F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317AD25-B0C4-EA49-BCD6-01E3A7697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04DCD5A-8535-CD48-85D5-24F123F4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76D2-4421-4F4E-BEC8-7D14F542C482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C14600C-9340-D446-BB8D-839538BA3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7A0D6B3-E355-334D-834B-0B762730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239DB-3277-F44A-B2CE-2BA818F3B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7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622B30-741D-E240-A9F9-9596032A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40FCAD-745E-D842-BBB4-5BC77E9EA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B357336-F283-C746-B3D9-C05EED8FA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FCCC362-74A4-764E-9857-C4ECB2D2E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B0DF479-EE9F-114D-8255-B1DCC9B1E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50858C6-0BAF-054F-B290-6EFC3C7E9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76D2-4421-4F4E-BEC8-7D14F542C482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4FE0F8C-1BA2-734B-BB58-2B24307F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3CF4411-66E2-C94E-8C10-17DB620A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239DB-3277-F44A-B2CE-2BA818F3B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4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24EEF2-687E-AF4F-B580-8BCEF68C1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5076904-76DD-9A41-8108-94035D7E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76D2-4421-4F4E-BEC8-7D14F542C482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DA7C35E-EDE3-E84A-8D46-12C92F070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380382F-9150-E049-B765-C22F59F2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239DB-3277-F44A-B2CE-2BA818F3B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96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478F20D-6372-4A48-B9B8-493EA601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76D2-4421-4F4E-BEC8-7D14F542C482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B06225D-C7EF-8844-AA25-C187146F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0F15D10-0590-5744-9160-B75AF314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239DB-3277-F44A-B2CE-2BA818F3B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3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EB017B-984B-DC44-8476-9CFA629D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B962F2-6AF8-8A45-BFA3-0F2EF6F1F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25D8FE-E2C3-4949-963E-53A16F2B0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07FBA90-2566-BE44-BDB0-D0AC11E8F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76D2-4421-4F4E-BEC8-7D14F542C482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3BED1FE-FDC2-6F4B-9981-4B6A76DF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61CF85-06F8-9E4E-A952-34387D5A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239DB-3277-F44A-B2CE-2BA818F3B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46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7A7B5E-48C4-5148-8182-8C743C0FD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CBDD434-2D91-B24D-8901-E04EF4068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0D8D64-8FD7-3643-A038-108DAE0D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2B7FA-011F-1148-BE27-C117453F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76D2-4421-4F4E-BEC8-7D14F542C482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62A3505-EB06-2B48-B5DF-23D8C6811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A6F70ED-3F6C-8D47-A2FC-679CE383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239DB-3277-F44A-B2CE-2BA818F3B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5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6FAF619-BC42-9F45-A358-364FCD74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90C6CD-FFA0-4448-B6D0-E9BEFF985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B4244F-E6FF-704A-A2F9-73D589C1C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876D2-4421-4F4E-BEC8-7D14F542C482}" type="datetimeFigureOut">
              <a:rPr lang="en-US" smtClean="0"/>
              <a:t>21-06-12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06A032-C94B-F246-9EA1-34B1704DA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5362B8-1EA7-6C48-BDC2-B5869BA23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239DB-3277-F44A-B2CE-2BA818F3B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6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nch_Image File Cover_Alex Colville_Literary Devic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72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83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6215450" y="6236721"/>
            <a:ext cx="4418683" cy="57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 à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l’âge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11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près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Tidnish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Nouvelle-Écosse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̀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avait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résidence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d’éte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́, v.1931.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8D42A5-533D-8346-A335-3F941B4CE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909" y="142934"/>
            <a:ext cx="3783878" cy="657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7551683" y="5959773"/>
            <a:ext cx="4103042" cy="56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Lieutenant D. Alex Colville, artiste de guerre,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Troisième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Division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d’infanterie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Allemagne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4 mars 1945.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CFC46FD-BF57-4B46-8499-5C1E34A2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282" y="755136"/>
            <a:ext cx="5406835" cy="56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06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6233376" y="6177844"/>
            <a:ext cx="4357039" cy="542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Patineuse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1964. Colville 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réalise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́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temps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après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avoir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cesse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́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d’enseigner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à Mount Allison.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897A75-3C7C-2647-A8D3-4ABF41564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977" y="185085"/>
            <a:ext cx="4011023" cy="648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62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2021923" y="6099557"/>
            <a:ext cx="7934388" cy="75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et Rhoda Colville, avec Min,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Wolfville,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Nouvelle-Écosse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5A144A-11EB-C24A-96FA-95AAAE3DD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01" y="278245"/>
            <a:ext cx="7934388" cy="58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45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2430375" y="6099557"/>
            <a:ext cx="7737969" cy="75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Cheval et train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1954. Ce tableau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inspiré d’un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poème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l’auteur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sud-africain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Roy Campbell (1901-1957).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B14436-D172-E74B-B9E5-368636AF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929" y="613736"/>
            <a:ext cx="7292018" cy="5485821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54B7BDFF-EC63-C744-B972-F31A22492B18}"/>
              </a:ext>
            </a:extLst>
          </p:cNvPr>
          <p:cNvSpPr txBox="1"/>
          <p:nvPr/>
        </p:nvSpPr>
        <p:spPr>
          <a:xfrm>
            <a:off x="176581" y="98963"/>
            <a:ext cx="2354348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59734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8296506" y="5571700"/>
            <a:ext cx="3100039" cy="88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Véranda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1983. Bien que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dépeigne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moment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décontracte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́, Colville a sans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doute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soigneusement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planifie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́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composition.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54B7BDFF-EC63-C744-B972-F31A22492B18}"/>
              </a:ext>
            </a:extLst>
          </p:cNvPr>
          <p:cNvSpPr txBox="1"/>
          <p:nvPr/>
        </p:nvSpPr>
        <p:spPr>
          <a:xfrm>
            <a:off x="176580" y="98963"/>
            <a:ext cx="2293903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5637B8-E525-C24E-93C1-3FA040709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010" y="518344"/>
            <a:ext cx="5934522" cy="58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13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1703785" y="5828720"/>
            <a:ext cx="8594411" cy="102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Embarquement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1994. Dans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spectateur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scène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haut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54B7BDFF-EC63-C744-B972-F31A22492B18}"/>
              </a:ext>
            </a:extLst>
          </p:cNvPr>
          <p:cNvSpPr txBox="1"/>
          <p:nvPr/>
        </p:nvSpPr>
        <p:spPr>
          <a:xfrm>
            <a:off x="176580" y="98963"/>
            <a:ext cx="2197651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C3B993E-C1D2-9B47-A53B-1117E060B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788" y="549082"/>
            <a:ext cx="8594411" cy="52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25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1871247" y="5962225"/>
            <a:ext cx="8203421" cy="89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l’Île-du-Prince-Édouard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1965.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plus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célèbres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Colville,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prend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scène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supérieur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traversier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l’Île-du-Prince-Édouard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54B7BDFF-EC63-C744-B972-F31A22492B18}"/>
              </a:ext>
            </a:extLst>
          </p:cNvPr>
          <p:cNvSpPr txBox="1"/>
          <p:nvPr/>
        </p:nvSpPr>
        <p:spPr>
          <a:xfrm>
            <a:off x="176580" y="98963"/>
            <a:ext cx="2197651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0E57E8-904D-5F42-975E-D4CB63E4E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19" y="553888"/>
            <a:ext cx="8099849" cy="540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09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846688" y="5782447"/>
            <a:ext cx="10356112" cy="107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voyageur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1992. Dans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diagonale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curviligne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mène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l’horizon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54B7BDFF-EC63-C744-B972-F31A22492B18}"/>
              </a:ext>
            </a:extLst>
          </p:cNvPr>
          <p:cNvSpPr txBox="1"/>
          <p:nvPr/>
        </p:nvSpPr>
        <p:spPr>
          <a:xfrm>
            <a:off x="176580" y="98963"/>
            <a:ext cx="2315607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FF7652-3226-9F44-ACE5-824EEAC57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38" y="595354"/>
            <a:ext cx="10356112" cy="518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28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ECA9CD-F2CC-3C4C-8A54-DE7E75148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254" y="314931"/>
            <a:ext cx="8143479" cy="5747939"/>
          </a:xfrm>
          <a:prstGeom prst="rect">
            <a:avLst/>
          </a:prstGeom>
        </p:spPr>
      </p:pic>
      <p:sp>
        <p:nvSpPr>
          <p:cNvPr id="186" name="Google Shape;186;p35"/>
          <p:cNvSpPr txBox="1"/>
          <p:nvPr/>
        </p:nvSpPr>
        <p:spPr>
          <a:xfrm>
            <a:off x="1917375" y="6062871"/>
            <a:ext cx="8250358" cy="79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Chemin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West Brooklyn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1996. Ce tableau met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scène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tronçon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l’autoroute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101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Nouvelle-Écosse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près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Wolfville,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̀ Colville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habitait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effectLst/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12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5">
            <a:extLst>
              <a:ext uri="{FF2B5EF4-FFF2-40B4-BE49-F238E27FC236}">
                <a16:creationId xmlns="" xmlns:a16="http://schemas.microsoft.com/office/drawing/2014/main" id="{3BC4D6FA-33E0-4D44-874A-188A6D04AB29}"/>
              </a:ext>
            </a:extLst>
          </p:cNvPr>
          <p:cNvSpPr txBox="1"/>
          <p:nvPr/>
        </p:nvSpPr>
        <p:spPr>
          <a:xfrm>
            <a:off x="9115510" y="5501473"/>
            <a:ext cx="2701353" cy="113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Croix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française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1988.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cavalière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retourne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regarder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Croix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Déportation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à Grand Pré,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Nouvelle-Écosse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A884E9A-5CDE-DE4F-9253-80F72D73E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37" y="412143"/>
            <a:ext cx="8498828" cy="60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55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8761227" y="5744817"/>
            <a:ext cx="3062178" cy="71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Église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cheval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1964. Ce tableau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aujourd’hui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plus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connues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Colville.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54B7BDFF-EC63-C744-B972-F31A22492B18}"/>
              </a:ext>
            </a:extLst>
          </p:cNvPr>
          <p:cNvSpPr txBox="1"/>
          <p:nvPr/>
        </p:nvSpPr>
        <p:spPr>
          <a:xfrm>
            <a:off x="176580" y="98963"/>
            <a:ext cx="2349643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2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A8EA082-B689-964B-8EC3-E87B302F8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552" y="800398"/>
            <a:ext cx="6829438" cy="55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41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9377916" y="5432612"/>
            <a:ext cx="2573079" cy="85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Cheval sans cavalier dans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cortège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funèbre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président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John F. Kennedy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cathédrale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St. Matthew, 25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novembre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1963.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54B7BDFF-EC63-C744-B972-F31A22492B18}"/>
              </a:ext>
            </a:extLst>
          </p:cNvPr>
          <p:cNvSpPr txBox="1"/>
          <p:nvPr/>
        </p:nvSpPr>
        <p:spPr>
          <a:xfrm>
            <a:off x="176580" y="98963"/>
            <a:ext cx="2272151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2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68B2E6-541B-EC45-AC8D-B26206FCD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464" y="816176"/>
            <a:ext cx="8035614" cy="53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64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2210396" y="6062871"/>
            <a:ext cx="7604937" cy="79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Cheval et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1984.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chevaux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figurent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Colville.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C8CD81-7F1A-0149-BED7-FD4EA2F5A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523" y="314931"/>
            <a:ext cx="7604937" cy="57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96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1871246" y="5962225"/>
            <a:ext cx="8378244" cy="89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l’Île-du-Prince-Édouard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1965. Une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scène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film de Wes Anderson,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Moonrise Kingdom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(2010),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s’inspire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527294-D63E-E846-A616-D3BBB46DD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19" y="553888"/>
            <a:ext cx="8099849" cy="540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46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684520" y="5865692"/>
            <a:ext cx="10632941" cy="992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Baiser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Honda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1989.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un couple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s’embrasse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—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retrouvailles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peut-être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d’adieux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111C97-74F5-1A41-AE69-A2D8DBEA8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23" y="512108"/>
            <a:ext cx="10632942" cy="53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87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F18F65-E82B-0144-A45C-841B4493A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497" y="415576"/>
            <a:ext cx="8306994" cy="5546649"/>
          </a:xfrm>
          <a:prstGeom prst="rect">
            <a:avLst/>
          </a:prstGeom>
        </p:spPr>
      </p:pic>
      <p:sp>
        <p:nvSpPr>
          <p:cNvPr id="186" name="Google Shape;186;p35"/>
          <p:cNvSpPr txBox="1"/>
          <p:nvPr/>
        </p:nvSpPr>
        <p:spPr>
          <a:xfrm>
            <a:off x="1859369" y="5962225"/>
            <a:ext cx="8390121" cy="89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Soldat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fille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à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1953, tempera avec glacis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panneau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dur, 40,6 x 61 cm. La collection Thomson 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Toronto (103990). © A.C. 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Fine Art Inc.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CA" sz="1100" dirty="0"/>
          </a:p>
        </p:txBody>
      </p:sp>
      <p:sp>
        <p:nvSpPr>
          <p:cNvPr id="8" name="Google Shape;90;p19">
            <a:extLst>
              <a:ext uri="{FF2B5EF4-FFF2-40B4-BE49-F238E27FC236}">
                <a16:creationId xmlns="" xmlns:a16="http://schemas.microsoft.com/office/drawing/2014/main" id="{713D3894-FE0F-7047-A3E3-202417431315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lang="en-US"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06503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2155760" y="6099557"/>
            <a:ext cx="7809219" cy="75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Cheval et train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1954. Ce tableau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inspiré d’un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poème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l’auteur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sud-africain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Roy Campbell (1901-1957).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B14436-D172-E74B-B9E5-368636AF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010" y="278245"/>
            <a:ext cx="7737969" cy="5821312"/>
          </a:xfrm>
          <a:prstGeom prst="rect">
            <a:avLst/>
          </a:prstGeom>
        </p:spPr>
      </p:pic>
      <p:sp>
        <p:nvSpPr>
          <p:cNvPr id="8" name="Google Shape;90;p19">
            <a:extLst>
              <a:ext uri="{FF2B5EF4-FFF2-40B4-BE49-F238E27FC236}">
                <a16:creationId xmlns="" xmlns:a16="http://schemas.microsoft.com/office/drawing/2014/main" id="{6E758CE5-5415-7241-BE48-849860F3C855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lang="en-US"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45919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2336041" y="5962225"/>
            <a:ext cx="7377405" cy="89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Famille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orage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1955.</a:t>
            </a:r>
          </a:p>
        </p:txBody>
      </p:sp>
      <p:sp>
        <p:nvSpPr>
          <p:cNvPr id="8" name="Google Shape;90;p19">
            <a:extLst>
              <a:ext uri="{FF2B5EF4-FFF2-40B4-BE49-F238E27FC236}">
                <a16:creationId xmlns="" xmlns:a16="http://schemas.microsoft.com/office/drawing/2014/main" id="{713D3894-FE0F-7047-A3E3-202417431315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lang="en-US"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C4D991-93B0-3C4D-92EF-42F310E8E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291" y="419515"/>
            <a:ext cx="7377405" cy="554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82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7719237" y="6092313"/>
            <a:ext cx="3508744" cy="35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Western Star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1985.</a:t>
            </a:r>
          </a:p>
        </p:txBody>
      </p:sp>
      <p:sp>
        <p:nvSpPr>
          <p:cNvPr id="8" name="Google Shape;90;p19">
            <a:extLst>
              <a:ext uri="{FF2B5EF4-FFF2-40B4-BE49-F238E27FC236}">
                <a16:creationId xmlns="" xmlns:a16="http://schemas.microsoft.com/office/drawing/2014/main" id="{713D3894-FE0F-7047-A3E3-202417431315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lang="en-US"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CE6CFA-1A8C-0146-8ED9-33A392CB2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497" y="752869"/>
            <a:ext cx="5627884" cy="56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6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8208335" y="5747105"/>
            <a:ext cx="2828260" cy="746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Chat noir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1996. Dans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sérigraphie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 chat de Colville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semble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règle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3B25E3-1888-C647-9B87-D7AFC92D1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832" y="518344"/>
            <a:ext cx="5704878" cy="58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39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2;p36">
            <a:extLst>
              <a:ext uri="{FF2B5EF4-FFF2-40B4-BE49-F238E27FC236}">
                <a16:creationId xmlns="" xmlns:a16="http://schemas.microsoft.com/office/drawing/2014/main" id="{3E84E849-27E3-B24E-96B9-7631F5DD9AFA}"/>
              </a:ext>
            </a:extLst>
          </p:cNvPr>
          <p:cNvSpPr txBox="1"/>
          <p:nvPr/>
        </p:nvSpPr>
        <p:spPr>
          <a:xfrm>
            <a:off x="8128238" y="6120511"/>
            <a:ext cx="2745709" cy="60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Compagnon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Ordre du Canada, 1986.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>
              <a:lnSpc>
                <a:spcPct val="115000"/>
              </a:lnSpc>
            </a:pPr>
            <a:endParaRPr sz="1467" b="1" dirty="0">
              <a:solidFill>
                <a:schemeClr val="dk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C3CEAF5-4F12-F04C-8110-983BAB9E1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183" y="211433"/>
            <a:ext cx="6431068" cy="64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04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1835619" y="5974100"/>
            <a:ext cx="8413872" cy="89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l’Île-du-Prince-Édouard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1965.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Munie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jumelles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la femme dans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semble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regarder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directement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spectateur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0E57E8-904D-5F42-975E-D4CB63E4E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497" y="415576"/>
            <a:ext cx="8306994" cy="55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3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ECA9CD-F2CC-3C4C-8A54-DE7E75148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254" y="314931"/>
            <a:ext cx="8143479" cy="5747939"/>
          </a:xfrm>
          <a:prstGeom prst="rect">
            <a:avLst/>
          </a:prstGeom>
        </p:spPr>
      </p:pic>
      <p:sp>
        <p:nvSpPr>
          <p:cNvPr id="186" name="Google Shape;186;p35"/>
          <p:cNvSpPr txBox="1"/>
          <p:nvPr/>
        </p:nvSpPr>
        <p:spPr>
          <a:xfrm>
            <a:off x="1941128" y="6062871"/>
            <a:ext cx="8226605" cy="79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Chemin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West Brooklyn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1996. Colville 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scènes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lesquelles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spectateur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semble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partager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perspective d’un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conducteur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passager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9985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3C8F0BE-3632-8D40-881D-6029FE39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50" y="415576"/>
            <a:ext cx="9306087" cy="5511996"/>
          </a:xfrm>
          <a:prstGeom prst="rect">
            <a:avLst/>
          </a:prstGeom>
        </p:spPr>
      </p:pic>
      <p:sp>
        <p:nvSpPr>
          <p:cNvPr id="186" name="Google Shape;186;p35"/>
          <p:cNvSpPr txBox="1"/>
          <p:nvPr/>
        </p:nvSpPr>
        <p:spPr>
          <a:xfrm>
            <a:off x="1347949" y="5927573"/>
            <a:ext cx="9401088" cy="93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Esquisse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Océan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Limite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́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v.1961. Colville 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réalise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́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quantite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́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d’esquisses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établir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cadre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géométrique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Océan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Limite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́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6758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158024-6DF9-0646-B33A-5EAEF25C5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554" y="415575"/>
            <a:ext cx="9622891" cy="5511997"/>
          </a:xfrm>
          <a:prstGeom prst="rect">
            <a:avLst/>
          </a:prstGeom>
        </p:spPr>
      </p:pic>
      <p:sp>
        <p:nvSpPr>
          <p:cNvPr id="186" name="Google Shape;186;p35"/>
          <p:cNvSpPr txBox="1"/>
          <p:nvPr/>
        </p:nvSpPr>
        <p:spPr>
          <a:xfrm>
            <a:off x="1189553" y="5927573"/>
            <a:ext cx="9252896" cy="93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Océan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Limite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́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v.1962.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Chaque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élément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composition, de la figure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jusqu’aux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poteaux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téléphone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soigneusement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placé.</a:t>
            </a:r>
          </a:p>
        </p:txBody>
      </p:sp>
    </p:spTree>
    <p:extLst>
      <p:ext uri="{BB962C8B-B14F-4D97-AF65-F5344CB8AC3E}">
        <p14:creationId xmlns:p14="http://schemas.microsoft.com/office/powerpoint/2010/main" val="404954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2287585" y="5927571"/>
            <a:ext cx="7521825" cy="930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Couple sur la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plage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1957.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premières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Colville,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réalisée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à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six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après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première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exposition.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F061363-8D69-B94E-AFCE-84B999DC2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587" y="415574"/>
            <a:ext cx="7426823" cy="551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24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1601134" y="5927571"/>
            <a:ext cx="8894728" cy="930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Femme, homme et bateau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1952. Ce tableau met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scène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homme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femme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relation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ambigue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̈.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D72990-6CC7-B745-B111-BDA838A8B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136" y="415574"/>
            <a:ext cx="8799726" cy="551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9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5590336-73A0-FA4C-A7CE-053587348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496" y="139832"/>
            <a:ext cx="4865480" cy="6519940"/>
          </a:xfrm>
          <a:prstGeom prst="rect">
            <a:avLst/>
          </a:prstGeom>
        </p:spPr>
      </p:pic>
      <p:sp>
        <p:nvSpPr>
          <p:cNvPr id="66" name="Google Shape;66;p15"/>
          <p:cNvSpPr txBox="1"/>
          <p:nvPr/>
        </p:nvSpPr>
        <p:spPr>
          <a:xfrm>
            <a:off x="7102618" y="5878286"/>
            <a:ext cx="4315025" cy="87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Landing Craft Assault au large du Midi de la France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1944.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Après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l’invasion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jour J, les forces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alliées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envoient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troupes dans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sud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France. Colville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posté sur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navires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022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1879520" y="6078200"/>
            <a:ext cx="8266696" cy="7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Salle de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séjour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1999-2000.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C’est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dernières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Colville.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CAEB1E-3ABD-744E-ACB9-16301DF23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47" y="278940"/>
            <a:ext cx="8266696" cy="57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92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2EE24A-66D8-2342-B4B7-1995C6FD4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696" y="756098"/>
            <a:ext cx="6408009" cy="5674800"/>
          </a:xfrm>
          <a:prstGeom prst="rect">
            <a:avLst/>
          </a:prstGeom>
        </p:spPr>
      </p:pic>
      <p:sp>
        <p:nvSpPr>
          <p:cNvPr id="96" name="Google Shape;96;p20"/>
          <p:cNvSpPr txBox="1"/>
          <p:nvPr/>
        </p:nvSpPr>
        <p:spPr>
          <a:xfrm>
            <a:off x="8174225" y="5840730"/>
            <a:ext cx="3507235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Chien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toiletteur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1991.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chiens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figures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importantes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nombreuses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Colville.</a:t>
            </a:r>
          </a:p>
        </p:txBody>
      </p:sp>
    </p:spTree>
    <p:extLst>
      <p:ext uri="{BB962C8B-B14F-4D97-AF65-F5344CB8AC3E}">
        <p14:creationId xmlns:p14="http://schemas.microsoft.com/office/powerpoint/2010/main" val="401336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06CBFB-384D-0B46-8726-387F72587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47" y="278940"/>
            <a:ext cx="8266696" cy="5821312"/>
          </a:xfrm>
          <a:prstGeom prst="rect">
            <a:avLst/>
          </a:prstGeom>
        </p:spPr>
      </p:pic>
      <p:sp>
        <p:nvSpPr>
          <p:cNvPr id="186" name="Google Shape;186;p35"/>
          <p:cNvSpPr txBox="1"/>
          <p:nvPr/>
        </p:nvSpPr>
        <p:spPr>
          <a:xfrm>
            <a:off x="1891396" y="6100252"/>
            <a:ext cx="8266696" cy="757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Cycliste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corbeau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1981. Dans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scène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la femme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semble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regarder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corbeau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voler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près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655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2496757" y="6100252"/>
            <a:ext cx="6984717" cy="757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Infanterie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près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Nimègue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Hollande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1946.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qualite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́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d’artiste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guerre, Colville 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produit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centaines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 dessins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d’aquarelles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250FC7-81D2-F44C-816C-47190CE47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36" y="278940"/>
            <a:ext cx="6984717" cy="58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45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6412677" y="6236721"/>
            <a:ext cx="4580671" cy="57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Couverture du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recueil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d’Alice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Munro,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Progress of Love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figurant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l’œuvre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d’Alex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Colville,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Orme à Horton Landing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F69122-064B-9647-B94F-98A9927CD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977" y="142934"/>
            <a:ext cx="4195743" cy="65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58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909</Words>
  <Application>Microsoft Macintosh PowerPoint</Application>
  <PresentationFormat>Custom</PresentationFormat>
  <Paragraphs>45</Paragraphs>
  <Slides>35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Hinton-Albert</dc:creator>
  <cp:lastModifiedBy>Simone Wharton</cp:lastModifiedBy>
  <cp:revision>46</cp:revision>
  <dcterms:created xsi:type="dcterms:W3CDTF">2021-06-10T19:40:15Z</dcterms:created>
  <dcterms:modified xsi:type="dcterms:W3CDTF">2021-06-12T17:43:19Z</dcterms:modified>
</cp:coreProperties>
</file>