
<file path=[Content_Types].xml><?xml version="1.0" encoding="utf-8"?>
<Types xmlns="http://schemas.openxmlformats.org/package/2006/content-types">
  <Default Extension="gif" ContentType="image/gif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3" r:id="rId11"/>
    <p:sldId id="292" r:id="rId12"/>
    <p:sldId id="290" r:id="rId13"/>
    <p:sldId id="291" r:id="rId14"/>
    <p:sldId id="266" r:id="rId15"/>
    <p:sldId id="294" r:id="rId16"/>
    <p:sldId id="296" r:id="rId17"/>
    <p:sldId id="297" r:id="rId18"/>
    <p:sldId id="298" r:id="rId19"/>
    <p:sldId id="299" r:id="rId20"/>
    <p:sldId id="295" r:id="rId21"/>
    <p:sldId id="301" r:id="rId22"/>
    <p:sldId id="302" r:id="rId23"/>
    <p:sldId id="300" r:id="rId24"/>
    <p:sldId id="304" r:id="rId25"/>
    <p:sldId id="303" r:id="rId26"/>
    <p:sldId id="305" r:id="rId27"/>
    <p:sldId id="306" r:id="rId28"/>
    <p:sldId id="307" r:id="rId29"/>
    <p:sldId id="308" r:id="rId30"/>
    <p:sldId id="309" r:id="rId31"/>
    <p:sldId id="310" r:id="rId32"/>
    <p:sldId id="312" r:id="rId33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38"/>
    <p:restoredTop sz="75766" autoAdjust="0"/>
  </p:normalViewPr>
  <p:slideViewPr>
    <p:cSldViewPr snapToGrid="0" snapToObjects="1">
      <p:cViewPr varScale="1">
        <p:scale>
          <a:sx n="130" d="100"/>
          <a:sy n="130" d="100"/>
        </p:scale>
        <p:origin x="16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celyn Anderson" userId="fb29ce2979debd91" providerId="LiveId" clId="{EFCF9FCC-514F-466B-9A27-9C7FC347A7D7}"/>
    <pc:docChg chg="modSld">
      <pc:chgData name="Jocelyn Anderson" userId="fb29ce2979debd91" providerId="LiveId" clId="{EFCF9FCC-514F-466B-9A27-9C7FC347A7D7}" dt="2021-10-18T22:59:29.393" v="175" actId="20577"/>
      <pc:docMkLst>
        <pc:docMk/>
      </pc:docMkLst>
      <pc:sldChg chg="modSp mod">
        <pc:chgData name="Jocelyn Anderson" userId="fb29ce2979debd91" providerId="LiveId" clId="{EFCF9FCC-514F-466B-9A27-9C7FC347A7D7}" dt="2021-10-18T22:56:53.454" v="0" actId="114"/>
        <pc:sldMkLst>
          <pc:docMk/>
          <pc:sldMk cId="336830298" sldId="299"/>
        </pc:sldMkLst>
        <pc:spChg chg="mod">
          <ac:chgData name="Jocelyn Anderson" userId="fb29ce2979debd91" providerId="LiveId" clId="{EFCF9FCC-514F-466B-9A27-9C7FC347A7D7}" dt="2021-10-18T22:56:53.454" v="0" actId="114"/>
          <ac:spMkLst>
            <pc:docMk/>
            <pc:sldMk cId="336830298" sldId="299"/>
            <ac:spMk id="139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8:42.075" v="46" actId="20577"/>
        <pc:sldMkLst>
          <pc:docMk/>
          <pc:sldMk cId="3955984837" sldId="305"/>
        </pc:sldMkLst>
        <pc:spChg chg="mod">
          <ac:chgData name="Jocelyn Anderson" userId="fb29ce2979debd91" providerId="LiveId" clId="{EFCF9FCC-514F-466B-9A27-9C7FC347A7D7}" dt="2021-10-18T22:58:42.075" v="46" actId="20577"/>
          <ac:spMkLst>
            <pc:docMk/>
            <pc:sldMk cId="3955984837" sldId="305"/>
            <ac:spMk id="141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8:54.741" v="67" actId="20577"/>
        <pc:sldMkLst>
          <pc:docMk/>
          <pc:sldMk cId="3743004661" sldId="306"/>
        </pc:sldMkLst>
        <pc:spChg chg="mod">
          <ac:chgData name="Jocelyn Anderson" userId="fb29ce2979debd91" providerId="LiveId" clId="{EFCF9FCC-514F-466B-9A27-9C7FC347A7D7}" dt="2021-10-18T22:58:54.741" v="67" actId="20577"/>
          <ac:spMkLst>
            <pc:docMk/>
            <pc:sldMk cId="3743004661" sldId="306"/>
            <ac:spMk id="141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9:04.864" v="103" actId="20577"/>
        <pc:sldMkLst>
          <pc:docMk/>
          <pc:sldMk cId="1487328736" sldId="307"/>
        </pc:sldMkLst>
        <pc:spChg chg="mod">
          <ac:chgData name="Jocelyn Anderson" userId="fb29ce2979debd91" providerId="LiveId" clId="{EFCF9FCC-514F-466B-9A27-9C7FC347A7D7}" dt="2021-10-18T22:59:04.864" v="103" actId="20577"/>
          <ac:spMkLst>
            <pc:docMk/>
            <pc:sldMk cId="1487328736" sldId="307"/>
            <ac:spMk id="141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9:17.210" v="139" actId="20577"/>
        <pc:sldMkLst>
          <pc:docMk/>
          <pc:sldMk cId="125935808" sldId="308"/>
        </pc:sldMkLst>
        <pc:spChg chg="mod">
          <ac:chgData name="Jocelyn Anderson" userId="fb29ce2979debd91" providerId="LiveId" clId="{EFCF9FCC-514F-466B-9A27-9C7FC347A7D7}" dt="2021-10-18T22:59:17.210" v="139" actId="20577"/>
          <ac:spMkLst>
            <pc:docMk/>
            <pc:sldMk cId="125935808" sldId="308"/>
            <ac:spMk id="141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9:29.393" v="175" actId="20577"/>
        <pc:sldMkLst>
          <pc:docMk/>
          <pc:sldMk cId="4066970366" sldId="309"/>
        </pc:sldMkLst>
        <pc:spChg chg="mod">
          <ac:chgData name="Jocelyn Anderson" userId="fb29ce2979debd91" providerId="LiveId" clId="{EFCF9FCC-514F-466B-9A27-9C7FC347A7D7}" dt="2021-10-18T22:59:29.393" v="175" actId="20577"/>
          <ac:spMkLst>
            <pc:docMk/>
            <pc:sldMk cId="4066970366" sldId="309"/>
            <ac:spMk id="14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280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716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9914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270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7705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2654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3482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7500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4572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5754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349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6608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7637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042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6807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3604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2935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7374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1799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5193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5644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588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9004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868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620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281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018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251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924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933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Google Shape;23;p5"/>
          <p:cNvSpPr txBox="1">
            <a:spLocks noGrp="1"/>
          </p:cNvSpPr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  <a:endParaRPr/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Google Shape;39;p9"/>
          <p:cNvSpPr txBox="1">
            <a:spLocks noGrp="1"/>
          </p:cNvSpPr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93E8E7-51E6-EB4D-8A71-9530AF8B7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" y="0"/>
            <a:ext cx="9137335" cy="5143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268742" y="4601499"/>
            <a:ext cx="6056298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Carte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montrant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l’étendue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missions de Louis Nicolas.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5F8B99-D913-B345-9278-3DD4E569B1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599" y="247083"/>
            <a:ext cx="6444801" cy="432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442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725057-C6F7-7B42-A0DA-2F07F5D44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942" y="0"/>
            <a:ext cx="3621142" cy="5143500"/>
          </a:xfrm>
          <a:prstGeom prst="rect">
            <a:avLst/>
          </a:prstGeom>
        </p:spPr>
      </p:pic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408737" y="4542502"/>
            <a:ext cx="1916295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Page couverture du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Codex canadensis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s.d.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38915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6D8267-8E01-E54E-B313-4E09A0A8F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93" y="469701"/>
            <a:ext cx="6086854" cy="4583729"/>
          </a:xfrm>
          <a:prstGeom prst="rect">
            <a:avLst/>
          </a:prstGeom>
        </p:spPr>
      </p:pic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518787" y="3942737"/>
            <a:ext cx="2408905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Louis Nicolas,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Carte, Codex canadensis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s.d.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Bordée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illustrations d’un serpent et d’un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poisson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carte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représente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fleuve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Mississippi. </a:t>
            </a:r>
          </a:p>
        </p:txBody>
      </p:sp>
      <p:sp>
        <p:nvSpPr>
          <p:cNvPr id="5" name="Google Shape;90;p19">
            <a:extLst>
              <a:ext uri="{FF2B5EF4-FFF2-40B4-BE49-F238E27FC236}">
                <a16:creationId xmlns:a16="http://schemas.microsoft.com/office/drawing/2014/main" id="{78DDB28E-8AD4-1B4B-9D4F-A655E46B2B8F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1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3185539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C85BEB-9EF2-3B47-9400-C826469A18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88" y="442861"/>
            <a:ext cx="6223382" cy="4700639"/>
          </a:xfrm>
          <a:prstGeom prst="rect">
            <a:avLst/>
          </a:prstGeom>
        </p:spPr>
      </p:pic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794390" y="3991897"/>
            <a:ext cx="2024849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Louis Nicolas,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Carte, Codex canadensis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s.d.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carte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représente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fleuve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Saint-Laurent et les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régions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environnantes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 </a:t>
            </a:r>
          </a:p>
        </p:txBody>
      </p:sp>
      <p:sp>
        <p:nvSpPr>
          <p:cNvPr id="5" name="Google Shape;90;p19">
            <a:extLst>
              <a:ext uri="{FF2B5EF4-FFF2-40B4-BE49-F238E27FC236}">
                <a16:creationId xmlns:a16="http://schemas.microsoft.com/office/drawing/2014/main" id="{A82A7365-4721-0744-B287-195DFAAE1EC7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1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1264583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788310" y="4257366"/>
            <a:ext cx="3345651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Louis Nicolas,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Couronne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royalle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Codex canadensis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page 2,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s.d.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Nicolas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dessine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couronne de France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parce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qu’il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consacre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son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œuvre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au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roi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France, Louis XIV.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19A1A0-B624-A849-811C-2EDC0D7C0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839" y="460374"/>
            <a:ext cx="2815509" cy="4531771"/>
          </a:xfrm>
          <a:prstGeom prst="rect">
            <a:avLst/>
          </a:prstGeom>
        </p:spPr>
      </p:pic>
      <p:sp>
        <p:nvSpPr>
          <p:cNvPr id="5" name="Google Shape;90;p19">
            <a:extLst>
              <a:ext uri="{FF2B5EF4-FFF2-40B4-BE49-F238E27FC236}">
                <a16:creationId xmlns:a16="http://schemas.microsoft.com/office/drawing/2014/main" id="{5F3720C3-75C7-7B44-B66B-0EF9AAB68354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2</a:t>
            </a:r>
            <a:endParaRPr lang="en-CA" dirty="0"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D7B940-F9A4-A64D-94D8-3BA9363BA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70" y="441969"/>
            <a:ext cx="5983986" cy="4691699"/>
          </a:xfrm>
          <a:prstGeom prst="rect">
            <a:avLst/>
          </a:prstGeom>
        </p:spPr>
      </p:pic>
      <p:sp>
        <p:nvSpPr>
          <p:cNvPr id="139" name="Google Shape;216;p40"/>
          <p:cNvSpPr txBox="1"/>
          <p:nvPr/>
        </p:nvSpPr>
        <p:spPr>
          <a:xfrm>
            <a:off x="6420466" y="3254481"/>
            <a:ext cx="2300747" cy="1708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Louis Nicolas,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navire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Jacques Cartier, Codex canadensis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page 67,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s.d.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Pour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réaliser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composition, Nicolas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s’inspire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l’image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d’un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navire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marine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française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car il ne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sait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quoi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ressemble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réellement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navire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Cartier. 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A2BE2588-4368-3D44-93A4-5CC312F36B39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2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2114839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122606" y="3883739"/>
            <a:ext cx="2408905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Louis Nicolas,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Roy de La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grande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Nation des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Nadouessiouek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Codex canadensis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page 8,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s.d.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Ici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Nicolas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représente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un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dirigeant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sioux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il ne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s’agit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personne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précise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0121F4-A08D-1247-BA45-16B27597C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075" y="460375"/>
            <a:ext cx="2822101" cy="4515362"/>
          </a:xfrm>
          <a:prstGeom prst="rect">
            <a:avLst/>
          </a:prstGeom>
        </p:spPr>
      </p:pic>
      <p:sp>
        <p:nvSpPr>
          <p:cNvPr id="5" name="Google Shape;90;p19">
            <a:extLst>
              <a:ext uri="{FF2B5EF4-FFF2-40B4-BE49-F238E27FC236}">
                <a16:creationId xmlns:a16="http://schemas.microsoft.com/office/drawing/2014/main" id="{AF59C184-6EAD-1541-A5EC-9734E32DEF02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2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5153169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083275" y="3696929"/>
            <a:ext cx="2605550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Louis Nicolas,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Portrait d’un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Illustre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borgne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Codex canadensis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page 14,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s.d.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Dirigeant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nation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d’Ottawa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Iscouakité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était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connu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pour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être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un puissant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orateur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Sur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image, Nicolas le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représente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s’il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s’adressait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hommes.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E3051E-EE1D-274B-9C4C-3ADC6E074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579" y="460375"/>
            <a:ext cx="2802194" cy="4483510"/>
          </a:xfrm>
          <a:prstGeom prst="rect">
            <a:avLst/>
          </a:prstGeom>
        </p:spPr>
      </p:pic>
      <p:sp>
        <p:nvSpPr>
          <p:cNvPr id="5" name="Google Shape;90;p19">
            <a:extLst>
              <a:ext uri="{FF2B5EF4-FFF2-40B4-BE49-F238E27FC236}">
                <a16:creationId xmlns:a16="http://schemas.microsoft.com/office/drawing/2014/main" id="{9F01BF58-6509-9649-87FC-E228F32CAD23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2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2436586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944431" y="4228295"/>
            <a:ext cx="2990199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Louis Nicolas,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Jacques quartier, Codex canadensis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page 68,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s.d.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Il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n’existe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pas de portraits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connus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Cartier, Nicolas 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donc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dû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imaginer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composition.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4141E9-E3F5-194A-9A3C-A7BFF55EE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46" y="442860"/>
            <a:ext cx="2944718" cy="4522429"/>
          </a:xfrm>
          <a:prstGeom prst="rect">
            <a:avLst/>
          </a:prstGeom>
        </p:spPr>
      </p:pic>
      <p:sp>
        <p:nvSpPr>
          <p:cNvPr id="5" name="Google Shape;90;p19">
            <a:extLst>
              <a:ext uri="{FF2B5EF4-FFF2-40B4-BE49-F238E27FC236}">
                <a16:creationId xmlns:a16="http://schemas.microsoft.com/office/drawing/2014/main" id="{BF690E73-B294-1F41-BE14-5F4DEF0AB49A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2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7762655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868506" y="4218039"/>
            <a:ext cx="3134953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Louis Nicolas,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 Requiem de la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peau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quel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on fait le chagrin, Codex canadensis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page 65,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s.d.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Nicolas 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regroupé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animaux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par taille et par habitat.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7F5E34-1C31-4747-83EA-04A72E8B0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612" y="460375"/>
            <a:ext cx="2846187" cy="4493342"/>
          </a:xfrm>
          <a:prstGeom prst="rect">
            <a:avLst/>
          </a:prstGeom>
        </p:spPr>
      </p:pic>
      <p:sp>
        <p:nvSpPr>
          <p:cNvPr id="5" name="Google Shape;90;p19">
            <a:extLst>
              <a:ext uri="{FF2B5EF4-FFF2-40B4-BE49-F238E27FC236}">
                <a16:creationId xmlns:a16="http://schemas.microsoft.com/office/drawing/2014/main" id="{2CFC5936-4886-CE4D-9971-731F1A2DFDB3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Exercice sommatif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683029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5043949" y="4198375"/>
            <a:ext cx="2517058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Louis Nicolas,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 siffleur, Codex canadensis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page 29,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s.d.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Nicolas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illustre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souvent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plusieurs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animaux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sur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même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page.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B5B79B-27F8-CD4B-9ED9-CCD051D1B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779" y="206043"/>
            <a:ext cx="3015685" cy="473141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012863" y="4055615"/>
            <a:ext cx="2852948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Louis Nicolas,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Canards, Codex canadensis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page 70,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s.d.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illustration de canards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témoigne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l’attention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qu’accorde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Nicolas aux plumes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oiseaux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E47CE9-F0EC-A940-82A1-03C5761DF8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207" y="460374"/>
            <a:ext cx="2836248" cy="4528945"/>
          </a:xfrm>
          <a:prstGeom prst="rect">
            <a:avLst/>
          </a:prstGeom>
        </p:spPr>
      </p:pic>
      <p:sp>
        <p:nvSpPr>
          <p:cNvPr id="5" name="Google Shape;90;p19">
            <a:extLst>
              <a:ext uri="{FF2B5EF4-FFF2-40B4-BE49-F238E27FC236}">
                <a16:creationId xmlns:a16="http://schemas.microsoft.com/office/drawing/2014/main" id="{968CD99F-C1FC-D847-AF3B-F89A476F0B51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Exercice sommatif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1398826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4668538" y="3766227"/>
            <a:ext cx="3266096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Louis Nicolas,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pesche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Sauvages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Codex canadensis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page 15,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s.d.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Ici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Nicolas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représente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hommes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sioux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 Dakota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l’Est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dans un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canot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pêchant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sur les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eaux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ondulantes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sud-ouest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 lac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Supérieur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L’utilisation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terme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«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Sauvages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»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reflète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vision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raciste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 monde.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6C0870-606E-7344-8FB8-139C4A39C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823" y="440711"/>
            <a:ext cx="2825177" cy="4574381"/>
          </a:xfrm>
          <a:prstGeom prst="rect">
            <a:avLst/>
          </a:prstGeom>
        </p:spPr>
      </p:pic>
      <p:sp>
        <p:nvSpPr>
          <p:cNvPr id="5" name="Google Shape;90;p19">
            <a:extLst>
              <a:ext uri="{FF2B5EF4-FFF2-40B4-BE49-F238E27FC236}">
                <a16:creationId xmlns:a16="http://schemas.microsoft.com/office/drawing/2014/main" id="{57EB7BB1-7AAD-5E40-AA47-96DFEA1AE8D7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Exercice sommatif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5039169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4857134" y="4073153"/>
            <a:ext cx="3008674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Louis Nicolas,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Moyens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transport et habitations, Codex canadensis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page 19,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s.d.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Sur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page, Nicolas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illustre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bâtiments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moyens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transport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autochtones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notamment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raquettes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5D8D23-24ED-F740-A02E-89E20490DC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511" y="460375"/>
            <a:ext cx="2847135" cy="4525127"/>
          </a:xfrm>
          <a:prstGeom prst="rect">
            <a:avLst/>
          </a:prstGeom>
        </p:spPr>
      </p:pic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E43021F4-8084-CA48-AB86-1B6223B8879F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Exercice sommatif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4980382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375356" y="4112481"/>
            <a:ext cx="4178708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fr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Louis Nicolas, </a:t>
            </a:r>
            <a:r>
              <a:rPr lang="fr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Les oiseaux, Codex </a:t>
            </a:r>
            <a:r>
              <a:rPr lang="fr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canadensis</a:t>
            </a:r>
            <a:r>
              <a:rPr lang="fr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page 41, </a:t>
            </a:r>
            <a:r>
              <a:rPr lang="fr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s.d</a:t>
            </a:r>
            <a:r>
              <a:rPr lang="fr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Certains des oiseaux que Nicolas a dessinés sont clairement identifiables. Parmi les oiseaux représentés dans cette image, on retrouve le colibri à gorge rubis, le </a:t>
            </a:r>
            <a:r>
              <a:rPr lang="fr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roselin</a:t>
            </a:r>
            <a:r>
              <a:rPr lang="fr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pourpré, le </a:t>
            </a:r>
            <a:r>
              <a:rPr lang="fr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piranga</a:t>
            </a:r>
            <a:r>
              <a:rPr lang="fr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écarlate et le merlebleu de l’Est.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90A700-753D-C94A-8DC0-7855F57C5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993" y="460375"/>
            <a:ext cx="2845210" cy="4552335"/>
          </a:xfrm>
          <a:prstGeom prst="rect">
            <a:avLst/>
          </a:prstGeom>
        </p:spPr>
      </p:pic>
      <p:sp>
        <p:nvSpPr>
          <p:cNvPr id="5" name="Google Shape;90;p19">
            <a:extLst>
              <a:ext uri="{FF2B5EF4-FFF2-40B4-BE49-F238E27FC236}">
                <a16:creationId xmlns:a16="http://schemas.microsoft.com/office/drawing/2014/main" id="{2329D0E7-BC34-1E4E-BE86-B1137FDFDAB7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Exercice sommatif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8370937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793698" y="4099875"/>
            <a:ext cx="3229424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Louis Nicolas,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Amphibies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Codex canadensis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page 37,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s.d.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Les «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amphibiens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» que Nicolas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représente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ici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loutre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le castor et les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phoques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Aujourd’hui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animaux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classés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mammifères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7A9F6E-8208-7D43-BECB-894114346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731" y="460375"/>
            <a:ext cx="2904962" cy="4564498"/>
          </a:xfrm>
          <a:prstGeom prst="rect">
            <a:avLst/>
          </a:prstGeom>
        </p:spPr>
      </p:pic>
      <p:sp>
        <p:nvSpPr>
          <p:cNvPr id="5" name="Google Shape;90;p19">
            <a:extLst>
              <a:ext uri="{FF2B5EF4-FFF2-40B4-BE49-F238E27FC236}">
                <a16:creationId xmlns:a16="http://schemas.microsoft.com/office/drawing/2014/main" id="{50340C98-7E2C-CF43-8877-92C30933B1DF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Exercice sommatif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9533881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861070" y="4208203"/>
            <a:ext cx="3152219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Louis Nicolas,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Plantes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Codex canadensis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page 23,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s.d.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Nicolas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s’intéresse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façon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plantes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utiles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aux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humains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aliments et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médicaments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F8A0F0-8B53-374D-A25E-688E5F4F00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931" y="460375"/>
            <a:ext cx="2815883" cy="4502418"/>
          </a:xfrm>
          <a:prstGeom prst="rect">
            <a:avLst/>
          </a:prstGeom>
        </p:spPr>
      </p:pic>
      <p:sp>
        <p:nvSpPr>
          <p:cNvPr id="5" name="Google Shape;90;p19">
            <a:extLst>
              <a:ext uri="{FF2B5EF4-FFF2-40B4-BE49-F238E27FC236}">
                <a16:creationId xmlns:a16="http://schemas.microsoft.com/office/drawing/2014/main" id="{E6BC6BBC-3EDC-2542-915D-58628F2ACC53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Exercice sommatif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0525753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843561" y="3906003"/>
            <a:ext cx="2766605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Louis Nicolas,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Branche du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cedre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blanc du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canada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Codex canadensis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page 26,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s.d.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Il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possible que Nicolas ait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réalisé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ébauche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plante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au Canada,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c’est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France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qu’il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composé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dessin.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8BE83D-9631-1B4D-9638-B2F8A8B609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820" y="452125"/>
            <a:ext cx="2909157" cy="4549048"/>
          </a:xfrm>
          <a:prstGeom prst="rect">
            <a:avLst/>
          </a:prstGeom>
        </p:spPr>
      </p:pic>
      <p:sp>
        <p:nvSpPr>
          <p:cNvPr id="5" name="Google Shape;90;p19">
            <a:extLst>
              <a:ext uri="{FF2B5EF4-FFF2-40B4-BE49-F238E27FC236}">
                <a16:creationId xmlns:a16="http://schemas.microsoft.com/office/drawing/2014/main" id="{E63FE1DD-7236-6B45-8D57-F8CFD0AFB6E1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Exercice sommatif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5598483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592501" y="4050891"/>
            <a:ext cx="3450290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Louis Nicolas,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Coucoucouou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Codex canadensis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page 52,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s.d.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 «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Coucoucouou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» (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ainsi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nommé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raison de son cri)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probablement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chouette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lapone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représentée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ici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avec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souris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longue queue dans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griffes.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311870-4B69-EA4F-A1EC-605345048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93" y="460375"/>
            <a:ext cx="2832521" cy="4504915"/>
          </a:xfrm>
          <a:prstGeom prst="rect">
            <a:avLst/>
          </a:prstGeom>
        </p:spPr>
      </p:pic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CC16E34E-0656-364E-86B5-29174407D1EF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Exercice sommatif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4300466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770108" y="4060722"/>
            <a:ext cx="3036707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Louis Nicolas,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 des Etalons que Louis Le grand fit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Envoyer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Codex canadensis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page 77,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s.d.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1667, Louis XIV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envoie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étalons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Nouvelle-France pour aider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colonie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élever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plus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chevaux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72F3FC-1C5D-FA44-9B72-49FD0A21F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15" y="460375"/>
            <a:ext cx="2865255" cy="4511251"/>
          </a:xfrm>
          <a:prstGeom prst="rect">
            <a:avLst/>
          </a:prstGeom>
        </p:spPr>
      </p:pic>
      <p:sp>
        <p:nvSpPr>
          <p:cNvPr id="5" name="Google Shape;90;p19">
            <a:extLst>
              <a:ext uri="{FF2B5EF4-FFF2-40B4-BE49-F238E27FC236}">
                <a16:creationId xmlns:a16="http://schemas.microsoft.com/office/drawing/2014/main" id="{AAA4719D-CC11-3945-8802-49D3AE126C66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Exercice sommatif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8732873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132445" y="4071405"/>
            <a:ext cx="2605548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Louis Nicolas,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Papace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ou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perdris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grise, Codex canadensis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page 46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s.d.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image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illustrations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d’oiseaux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les plus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impressionnantes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Nicolas.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FF6A2E-BF61-874D-AE31-9FCB778BE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18" y="172254"/>
            <a:ext cx="3029585" cy="479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580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402689" y="4355690"/>
            <a:ext cx="2305801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collège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jésuite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Tournon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-sur-Rhône. Nicolas 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étudié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dans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école.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C19E19-D2F7-8749-B87A-812A7D59F9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781" y="212008"/>
            <a:ext cx="3033387" cy="471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5644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907982" y="4237706"/>
            <a:ext cx="2780844" cy="871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Louis Nicolas,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 Martinet, Codex canadensis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page 43,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s.d.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cœur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rouge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l’image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fait allusion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tache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rouge sur les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ailes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l’oiseau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C5B96E-FB7E-284B-A4DE-B4D067F4C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779" y="206477"/>
            <a:ext cx="3045681" cy="477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7036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789897" y="4081753"/>
            <a:ext cx="3028336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Louis Nicolas,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Licorne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mer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rouge, Codex canadensis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page 27,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s.d.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Nicolas 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dessiné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un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tigre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entre les deux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moitiés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 corps de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licorne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— un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choix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pour le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moins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curieux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71B354-A14A-8041-B366-1DAA7040AE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686" y="158546"/>
            <a:ext cx="2897079" cy="482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92987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89DB29-93D6-C445-A244-56C4FCA383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447" y="163650"/>
            <a:ext cx="3054684" cy="4822501"/>
          </a:xfrm>
          <a:prstGeom prst="rect">
            <a:avLst/>
          </a:prstGeom>
        </p:spPr>
      </p:pic>
      <p:sp>
        <p:nvSpPr>
          <p:cNvPr id="4" name="Google Shape;216;p40">
            <a:extLst>
              <a:ext uri="{FF2B5EF4-FFF2-40B4-BE49-F238E27FC236}">
                <a16:creationId xmlns:a16="http://schemas.microsoft.com/office/drawing/2014/main" id="{46EC10F0-7A72-F449-BCAA-E9FCADEA2DCE}"/>
              </a:ext>
            </a:extLst>
          </p:cNvPr>
          <p:cNvSpPr txBox="1"/>
          <p:nvPr/>
        </p:nvSpPr>
        <p:spPr>
          <a:xfrm>
            <a:off x="5025873" y="4237704"/>
            <a:ext cx="2839935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Louis Nicolas,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Tripe de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roche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ou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mousse, Codex canadensis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page 24,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s.d.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Les images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plantes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Nicolas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figurent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parmi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plus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originales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201444616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034114" y="3873910"/>
            <a:ext cx="3045994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Louis Nicolas,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Petit serpent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tres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venimeux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qui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tue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sur le cham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ceux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quil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mort, Codex canadensis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page 66,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s.d.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côté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illustration d’un serpent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sonnette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Nicolas 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ajouté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notes sur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façon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traiter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morsure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 serpent.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F9F918-88EB-6F40-B8D6-01EE044E28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136" y="137651"/>
            <a:ext cx="3045994" cy="483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4774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053784" y="4281758"/>
            <a:ext cx="3037729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Louis Nicolas,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Monstre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marin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tue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par Les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françois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Codex canadensis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page 55, s. d. Le livre de Nicolas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présente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animaux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fantastiques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réels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E151A1-153D-854D-ACE8-5E2F15536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041" y="157740"/>
            <a:ext cx="3037729" cy="485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6831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738672" y="4252272"/>
            <a:ext cx="5627328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Dans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l’œuvre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Giovanni Battista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Ramusio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on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voit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Jacques Cartier et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hommes se faire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accueillir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l’entrée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 village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d’Hochelaga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qu’on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nomme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aujourd’hui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l’île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Montréal.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3004F8-5075-F840-81A2-1BB93B1DB2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328" y="242800"/>
            <a:ext cx="5627329" cy="40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0753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7A7582-B685-474F-A614-92C9AF43E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44" y="49160"/>
            <a:ext cx="6312311" cy="4604791"/>
          </a:xfrm>
          <a:prstGeom prst="rect">
            <a:avLst/>
          </a:prstGeom>
        </p:spPr>
      </p:pic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514168" y="4522837"/>
            <a:ext cx="6076335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Aperçu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l’intérieur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l’ouvrage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Historiæ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Canadensis,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seu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Novæ-Franciæ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libri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decem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1664,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l’histoire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 Canada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rédigée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par François Du Creux.</a:t>
            </a:r>
          </a:p>
        </p:txBody>
      </p:sp>
    </p:spTree>
    <p:extLst>
      <p:ext uri="{BB962C8B-B14F-4D97-AF65-F5344CB8AC3E}">
        <p14:creationId xmlns:p14="http://schemas.microsoft.com/office/powerpoint/2010/main" val="269762525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398208" y="3655958"/>
            <a:ext cx="7172633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Pacte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ceinture wampum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entente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visant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partager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pacifiquement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territoire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  <a:b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image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reproduction de la ceinture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originale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9C87B9-F43B-AA46-B526-2CAECBA0F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64" y="1087349"/>
            <a:ext cx="8190271" cy="267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2586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4945625" y="4242426"/>
            <a:ext cx="2694039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Louis Nicolas,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 petite chouette, Codex canadensis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page 51,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s.d.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Nicolas 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illustré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un grand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nombre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d’oiseaux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différents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4F9B6F-AF4A-4444-8054-71435D22B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979" y="216246"/>
            <a:ext cx="3043157" cy="477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6058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</TotalTime>
  <Words>1112</Words>
  <Application>Microsoft Macintosh PowerPoint</Application>
  <PresentationFormat>On-screen Show (16:9)</PresentationFormat>
  <Paragraphs>48</Paragraphs>
  <Slides>32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Arial</vt:lpstr>
      <vt:lpstr>Helvetica Neue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Jocelyn Anderson</dc:creator>
  <cp:lastModifiedBy>Art Canada Institute | Institut de l’art canadien</cp:lastModifiedBy>
  <cp:revision>109</cp:revision>
  <dcterms:modified xsi:type="dcterms:W3CDTF">2022-01-26T16:36:31Z</dcterms:modified>
</cp:coreProperties>
</file>