
<file path=[Content_Types].xml><?xml version="1.0" encoding="utf-8"?>
<Types xmlns="http://schemas.openxmlformats.org/package/2006/content-types">
  <Default Extension="gif" ContentType="image/gi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2" r:id="rId3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75766" autoAdjust="0"/>
  </p:normalViewPr>
  <p:slideViewPr>
    <p:cSldViewPr snapToGrid="0" snapToObjects="1">
      <p:cViewPr varScale="1">
        <p:scale>
          <a:sx n="130" d="100"/>
          <a:sy n="130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426B6-357F-6141-9595-AC5AF2DC1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78574" y="4601499"/>
            <a:ext cx="605629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map showing the range of Louis Nicolas’s missions.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F8B99-D913-B345-9278-3DD4E569B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99" y="247083"/>
            <a:ext cx="6444801" cy="43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25057-C6F7-7B42-A0DA-2F07F5D44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42" y="0"/>
            <a:ext cx="3621142" cy="5143500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38233" y="4532670"/>
            <a:ext cx="191629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cover of the 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</a:t>
            </a:r>
          </a:p>
        </p:txBody>
      </p:sp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6D8267-8E01-E54E-B313-4E09A0A8F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5" y="469701"/>
            <a:ext cx="6086854" cy="4583729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48283" y="3942737"/>
            <a:ext cx="225227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Framed with illustrations of a snake and a fish, this map represents the Mississippi River.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0D270B9C-C95C-C64C-9267-01CCFC58598A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85BEB-9EF2-3B47-9400-C826469A1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6" y="442861"/>
            <a:ext cx="6223382" cy="4700639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55062" y="3991897"/>
            <a:ext cx="202484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This map represents the St. Lawrence River and the surrounding region.</a:t>
            </a:r>
          </a:p>
        </p:txBody>
      </p:sp>
      <p:sp>
        <p:nvSpPr>
          <p:cNvPr id="8" name="Google Shape;90;p19">
            <a:extLst>
              <a:ext uri="{FF2B5EF4-FFF2-40B4-BE49-F238E27FC236}">
                <a16:creationId xmlns:a16="http://schemas.microsoft.com/office/drawing/2014/main" id="{ED19E915-BECE-F94F-829E-71C1C3580D46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88310" y="4257366"/>
            <a:ext cx="3345651" cy="875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Royal Crown of France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2, n.d. Nicolas drew the crown of France because he was dedicating his work to the King of France, Louis XIV.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9A1A0-B624-A849-811C-2EDC0D7C0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39" y="460374"/>
            <a:ext cx="2815509" cy="4531771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7EBDCE9D-4B89-C24D-A6E4-6E6200A354D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7B940-F9A4-A64D-94D8-3BA9363BA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6" y="441969"/>
            <a:ext cx="5983986" cy="4691699"/>
          </a:xfrm>
          <a:prstGeom prst="rect">
            <a:avLst/>
          </a:prstGeom>
        </p:spPr>
      </p:pic>
      <p:sp>
        <p:nvSpPr>
          <p:cNvPr id="139" name="Google Shape;216;p40"/>
          <p:cNvSpPr txBox="1"/>
          <p:nvPr/>
        </p:nvSpPr>
        <p:spPr>
          <a:xfrm>
            <a:off x="6469626" y="3588774"/>
            <a:ext cx="234514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Jacques Cartier’s Ship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67, n.d. To create this image, Nicolas turned to an image of a French naval ship, since he did not know what Cartier’s ship had actually looked like.</a:t>
            </a:r>
          </a:p>
        </p:txBody>
      </p:sp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11094" y="3736258"/>
            <a:ext cx="240890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King of the Great Nation of the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Nadouessiouek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8, n.d. Here Nicolas has represented a leader of the Sioux, but the image does not represent a specific person.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121F4-A08D-1247-BA45-16B27597C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63" y="460375"/>
            <a:ext cx="2822101" cy="45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83275" y="3696929"/>
            <a:ext cx="2605550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of a Famous One-eyed Man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14, n.d. A leader of the Ottawa Nation,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Iscouakité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was known as a powerful orator, and Nicolas has represented him as if he is addressing his men.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3051E-EE1D-274B-9C4C-3ADC6E074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79" y="460375"/>
            <a:ext cx="2802194" cy="44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44431" y="4228295"/>
            <a:ext cx="299019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Jacques Cartier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68, n.d. There are no known portraits of Cartier, so Nicolas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had to imagine this image.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141E9-E3F5-194A-9A3C-A7BFF55E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6" y="442860"/>
            <a:ext cx="2944718" cy="45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88172" y="4041058"/>
            <a:ext cx="307596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Shark, from Whose Skin Shagreen Is Made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Requiem de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peau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quel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fait le chagrin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65, n.d. Nicolas grouped animals by size as well as habitat.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F5E34-1C31-4747-83EA-04A72E8B0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09" y="460375"/>
            <a:ext cx="2846187" cy="44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043949" y="4198375"/>
            <a:ext cx="251705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Whistler,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29, n.d. Nicolas often illustrated several animals on a single page.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5B79B-27F8-CD4B-9ED9-CCD051D1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79" y="206043"/>
            <a:ext cx="3015685" cy="47314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12863" y="4242429"/>
            <a:ext cx="285294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Ducks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Canards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70, n.d. This illustration of ducks reveals Nicolas’s attention to birds’ feathers.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47CE9-F0EC-A940-82A1-03C5761DF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07" y="460374"/>
            <a:ext cx="2836248" cy="45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668538" y="3943204"/>
            <a:ext cx="326609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Fishing by the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Passinassiouek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Canadensis,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page 15, n.d. Here Nicolas depicts Sioux men from Eastern Dakota in a canoe, fishing on the rippling waters of southwestern Lake Superior. The use of the term “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Sauvages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 reflects his racist worldview.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C0870-606E-7344-8FB8-139C4A39C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23" y="440711"/>
            <a:ext cx="2825177" cy="45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57134" y="4073153"/>
            <a:ext cx="300867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Means of Transportation and Habitations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19, n.d. On this page, Nicolas illustrated Indigenous buildings and forms of transportation, including snowshoes.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D8D23-24ED-F740-A02E-89E20490D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11" y="460375"/>
            <a:ext cx="2847135" cy="45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17809" y="3773927"/>
            <a:ext cx="2959509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41, n.d. Some of the birds that Nicolas drew can be identified as specific species; the birds represented here include the ruby-throated hummingbird, the purple finch, the scarlet tanager, and the eastern bluebird.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0A700-753D-C94A-8DC0-7855F57C5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77" y="460375"/>
            <a:ext cx="2845210" cy="45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88666" y="3952393"/>
            <a:ext cx="247772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Amphibians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37, n.d. The “amphibians” Nicolas depicts here are the otter, the beaver, and seals; today, these animals are classified as mammals.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A9F6E-8208-7D43-BECB-89411434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99" y="460375"/>
            <a:ext cx="2904962" cy="45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47884" y="4060723"/>
            <a:ext cx="2503292" cy="1190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23, n.d.  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Nicolas was interested in how plants were useful to humans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food and medicine.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8A0F0-8B53-374D-A25E-688E5F4F0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4" y="460375"/>
            <a:ext cx="2815883" cy="45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92721" y="4092817"/>
            <a:ext cx="276660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Branch of the White Cedar of Canada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Codex Canadensis,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page 26, n.d. Nicolas may have sketched this plant in Canada, but he created this drawing in France.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BE83D-9631-1B4D-9638-B2F8A8B60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80" y="452125"/>
            <a:ext cx="2909157" cy="454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16962" y="3893572"/>
            <a:ext cx="2733368" cy="122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Coucoucouou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52, n.d. The “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Coucoucouou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 (so named in imitation of its call) is probably the Great Grey Owl, pictured here with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long-tailed mouse in its claws.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9BFA2B3F-CFAC-FB44-8C9E-A86B27C7368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11870-4B69-EA4F-A1EC-605345048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54" y="460375"/>
            <a:ext cx="2832521" cy="45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48764" y="4060722"/>
            <a:ext cx="286525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of the Stallions that Louis the Great Sent . . .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77, n.d. In 1667 Louis XIV sent stallions to New France to help the colony raise more horses.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C8586AF9-7588-9C4C-B77A-E2F4A8E0FF4A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2F3FC-1C5D-FA44-9B72-49FD0A21F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71" y="460375"/>
            <a:ext cx="2865255" cy="451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11101" y="4238552"/>
            <a:ext cx="260554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Papace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or Grey Partridge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Canadensis,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page 46, n.d. This is one of Nicolas’s most spectacular bird illustrations.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F6A2E-BF61-874D-AE31-9FCB778BE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74" y="172254"/>
            <a:ext cx="3029585" cy="47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02689" y="4355690"/>
            <a:ext cx="228613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Jesuit College at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Tournon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-sur-Rhône. Nicolas studied at this school.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19E19-D2F7-8749-B87A-812A7D59F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81" y="212008"/>
            <a:ext cx="3033387" cy="47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78486" y="4414682"/>
            <a:ext cx="324296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Swift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43, n.d. The red heart in the image alludes to a red patch on the bird’s wings.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5B96E-FB7E-284B-A4DE-B4D067F4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79" y="206477"/>
            <a:ext cx="3045681" cy="47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89897" y="4081753"/>
            <a:ext cx="302833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Unicorn of the Red Sea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27, n.d. Nicolas has drawn a tiger in between the two halves of the unicorn’s body—a very curious choice.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1B354-A14A-8041-B366-1DAA7040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86" y="158546"/>
            <a:ext cx="2897079" cy="482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9DB29-93D6-C445-A244-56C4FCA38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71" y="163650"/>
            <a:ext cx="3054684" cy="4822501"/>
          </a:xfrm>
          <a:prstGeom prst="rect">
            <a:avLst/>
          </a:prstGeom>
        </p:spPr>
      </p:pic>
      <p:sp>
        <p:nvSpPr>
          <p:cNvPr id="4" name="Google Shape;216;p40">
            <a:extLst>
              <a:ext uri="{FF2B5EF4-FFF2-40B4-BE49-F238E27FC236}">
                <a16:creationId xmlns:a16="http://schemas.microsoft.com/office/drawing/2014/main" id="{46EC10F0-7A72-F449-BCAA-E9FCADEA2DCE}"/>
              </a:ext>
            </a:extLst>
          </p:cNvPr>
          <p:cNvSpPr txBox="1"/>
          <p:nvPr/>
        </p:nvSpPr>
        <p:spPr>
          <a:xfrm>
            <a:off x="5094697" y="4247534"/>
            <a:ext cx="269245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Tripe de Roche, or Moss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24, n.d. Nicolas’s images of plants are among his most original.</a:t>
            </a:r>
          </a:p>
        </p:txBody>
      </p:sp>
    </p:spTree>
    <p:extLst>
      <p:ext uri="{BB962C8B-B14F-4D97-AF65-F5344CB8AC3E}">
        <p14:creationId xmlns:p14="http://schemas.microsoft.com/office/powerpoint/2010/main" val="20144461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83275" y="3893575"/>
            <a:ext cx="267437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Small, Very Poisonous Snake That Kills Immediately Those That It Bites, Codex Canadensi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s, page 66, n.d. Next to this illustration of a rattlesnake, Nicolas made notes about how to treat the snake’s bite.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9F918-88EB-6F40-B8D6-01EE044E2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00" y="137651"/>
            <a:ext cx="3045994" cy="483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71768" y="4281758"/>
            <a:ext cx="294967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 Monster Killed by the French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55, n.d. Nicolas’s book included some fantastic animals as well as real ones.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151A1-153D-854D-ACE8-5E2F1553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93" y="143182"/>
            <a:ext cx="3037729" cy="48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738672" y="4252272"/>
            <a:ext cx="562732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Giovanni Battista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Ramusio’s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work, Jacques Cartier and his men are shown being welcomed at the entrance of the village of Hochelaga, on what is currently the island of Montreal. 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004F8-5075-F840-81A2-1BB93B1DB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28" y="242800"/>
            <a:ext cx="5627329" cy="4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A7582-B685-474F-A614-92C9AF43E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4" y="49160"/>
            <a:ext cx="6312311" cy="4604791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14168" y="4522837"/>
            <a:ext cx="6076335" cy="53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Interior of François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Creux’s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History of Canada, or of New France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Historiae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Canadensis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Novae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Franciae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Libri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Decem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1664.</a:t>
            </a:r>
          </a:p>
        </p:txBody>
      </p:sp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98208" y="3655958"/>
            <a:ext cx="717263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Dish With One Spoon Wampum is a commitment to sharing lands in peace. This is a reproduction of the original belt.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C87B9-F43B-AA46-B526-2CAECBA0F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4" y="1087349"/>
            <a:ext cx="8190271" cy="26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45625" y="4419406"/>
            <a:ext cx="269403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Small Owl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51, n.d. Nicolas illustrated many different birds.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F9B6F-AF4A-4444-8054-71435D22B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79" y="216246"/>
            <a:ext cx="3043157" cy="47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1091</Words>
  <Application>Microsoft Macintosh PowerPoint</Application>
  <PresentationFormat>On-screen Show (16:9)</PresentationFormat>
  <Paragraphs>48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86</cp:revision>
  <dcterms:modified xsi:type="dcterms:W3CDTF">2022-01-31T13:54:04Z</dcterms:modified>
</cp:coreProperties>
</file>