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10.jpg" ContentType="image/gif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3" r:id="rId11"/>
    <p:sldId id="292" r:id="rId12"/>
    <p:sldId id="290" r:id="rId13"/>
    <p:sldId id="291" r:id="rId14"/>
    <p:sldId id="266" r:id="rId15"/>
    <p:sldId id="294" r:id="rId16"/>
    <p:sldId id="296" r:id="rId17"/>
    <p:sldId id="297" r:id="rId18"/>
    <p:sldId id="298" r:id="rId19"/>
    <p:sldId id="299" r:id="rId20"/>
    <p:sldId id="295" r:id="rId21"/>
    <p:sldId id="301" r:id="rId22"/>
    <p:sldId id="302" r:id="rId23"/>
    <p:sldId id="300" r:id="rId24"/>
    <p:sldId id="304" r:id="rId25"/>
    <p:sldId id="303" r:id="rId26"/>
    <p:sldId id="305" r:id="rId27"/>
    <p:sldId id="306" r:id="rId28"/>
    <p:sldId id="307" r:id="rId29"/>
    <p:sldId id="308" r:id="rId30"/>
    <p:sldId id="309" r:id="rId31"/>
    <p:sldId id="310" r:id="rId3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8"/>
    <p:restoredTop sz="75766" autoAdjust="0"/>
  </p:normalViewPr>
  <p:slideViewPr>
    <p:cSldViewPr snapToGrid="0" snapToObjects="1">
      <p:cViewPr varScale="1">
        <p:scale>
          <a:sx n="130" d="100"/>
          <a:sy n="130" d="100"/>
        </p:scale>
        <p:origin x="1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celyn Anderson" userId="fb29ce2979debd91" providerId="LiveId" clId="{EFCF9FCC-514F-466B-9A27-9C7FC347A7D7}"/>
    <pc:docChg chg="modSld">
      <pc:chgData name="Jocelyn Anderson" userId="fb29ce2979debd91" providerId="LiveId" clId="{EFCF9FCC-514F-466B-9A27-9C7FC347A7D7}" dt="2021-10-18T22:59:29.393" v="175" actId="20577"/>
      <pc:docMkLst>
        <pc:docMk/>
      </pc:docMkLst>
      <pc:sldChg chg="modSp mod">
        <pc:chgData name="Jocelyn Anderson" userId="fb29ce2979debd91" providerId="LiveId" clId="{EFCF9FCC-514F-466B-9A27-9C7FC347A7D7}" dt="2021-10-18T22:56:53.454" v="0" actId="114"/>
        <pc:sldMkLst>
          <pc:docMk/>
          <pc:sldMk cId="336830298" sldId="299"/>
        </pc:sldMkLst>
        <pc:spChg chg="mod">
          <ac:chgData name="Jocelyn Anderson" userId="fb29ce2979debd91" providerId="LiveId" clId="{EFCF9FCC-514F-466B-9A27-9C7FC347A7D7}" dt="2021-10-18T22:56:53.454" v="0" actId="114"/>
          <ac:spMkLst>
            <pc:docMk/>
            <pc:sldMk cId="336830298" sldId="299"/>
            <ac:spMk id="139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8:42.075" v="46" actId="20577"/>
        <pc:sldMkLst>
          <pc:docMk/>
          <pc:sldMk cId="3955984837" sldId="305"/>
        </pc:sldMkLst>
        <pc:spChg chg="mod">
          <ac:chgData name="Jocelyn Anderson" userId="fb29ce2979debd91" providerId="LiveId" clId="{EFCF9FCC-514F-466B-9A27-9C7FC347A7D7}" dt="2021-10-18T22:58:42.075" v="46" actId="20577"/>
          <ac:spMkLst>
            <pc:docMk/>
            <pc:sldMk cId="3955984837" sldId="305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8:54.741" v="67" actId="20577"/>
        <pc:sldMkLst>
          <pc:docMk/>
          <pc:sldMk cId="3743004661" sldId="306"/>
        </pc:sldMkLst>
        <pc:spChg chg="mod">
          <ac:chgData name="Jocelyn Anderson" userId="fb29ce2979debd91" providerId="LiveId" clId="{EFCF9FCC-514F-466B-9A27-9C7FC347A7D7}" dt="2021-10-18T22:58:54.741" v="67" actId="20577"/>
          <ac:spMkLst>
            <pc:docMk/>
            <pc:sldMk cId="3743004661" sldId="306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04.864" v="103" actId="20577"/>
        <pc:sldMkLst>
          <pc:docMk/>
          <pc:sldMk cId="1487328736" sldId="307"/>
        </pc:sldMkLst>
        <pc:spChg chg="mod">
          <ac:chgData name="Jocelyn Anderson" userId="fb29ce2979debd91" providerId="LiveId" clId="{EFCF9FCC-514F-466B-9A27-9C7FC347A7D7}" dt="2021-10-18T22:59:04.864" v="103" actId="20577"/>
          <ac:spMkLst>
            <pc:docMk/>
            <pc:sldMk cId="1487328736" sldId="307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17.210" v="139" actId="20577"/>
        <pc:sldMkLst>
          <pc:docMk/>
          <pc:sldMk cId="125935808" sldId="308"/>
        </pc:sldMkLst>
        <pc:spChg chg="mod">
          <ac:chgData name="Jocelyn Anderson" userId="fb29ce2979debd91" providerId="LiveId" clId="{EFCF9FCC-514F-466B-9A27-9C7FC347A7D7}" dt="2021-10-18T22:59:17.210" v="139" actId="20577"/>
          <ac:spMkLst>
            <pc:docMk/>
            <pc:sldMk cId="125935808" sldId="308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29.393" v="175" actId="20577"/>
        <pc:sldMkLst>
          <pc:docMk/>
          <pc:sldMk cId="4066970366" sldId="309"/>
        </pc:sldMkLst>
        <pc:spChg chg="mod">
          <ac:chgData name="Jocelyn Anderson" userId="fb29ce2979debd91" providerId="LiveId" clId="{EFCF9FCC-514F-466B-9A27-9C7FC347A7D7}" dt="2021-10-18T22:59:29.393" v="175" actId="20577"/>
          <ac:spMkLst>
            <pc:docMk/>
            <pc:sldMk cId="4066970366" sldId="309"/>
            <ac:spMk id="14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28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16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91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270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70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265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48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50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457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75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4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660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63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04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680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604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2935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737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79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193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644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88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9004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68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28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18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51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924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933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81200B-FBE6-5B4E-B94F-6300DB44D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" y="0"/>
            <a:ext cx="9137335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673214" y="4571999"/>
            <a:ext cx="2320411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Guide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alimentaire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canadien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manger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sainement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(1992).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3129EB-DA99-AB42-BC03-EC4B17F18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305" y="246420"/>
            <a:ext cx="3674921" cy="47406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28442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798110" y="4306530"/>
            <a:ext cx="2280420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maison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natale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v.1910.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Voici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maison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familiale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Leduc.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64696F-1A29-9147-B864-C96B06860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86" y="261169"/>
            <a:ext cx="6490013" cy="462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8915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983854" y="3726424"/>
            <a:ext cx="2729422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famille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Leduc.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 gauche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droite :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Adélia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Honorius, non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identifiée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Ozéma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Ernest Lebrun.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Assis :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Émilie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 (née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Brouillette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non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identifiée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Ulric,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79B72-1951-0840-8D8F-B6F459EC9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24" y="310754"/>
            <a:ext cx="5431825" cy="449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553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909581" y="4542506"/>
            <a:ext cx="7187189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Correlieu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agrandi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1906,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Leduc. Leduc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ajoute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plusieurs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pièces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résidence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-atelier,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chambre noire,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réserve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chambre.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39E6AB-72BB-4C4B-AE09-9E1D71989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5" y="275255"/>
            <a:ext cx="7187190" cy="420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4583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74887" y="4223669"/>
            <a:ext cx="2682768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défricheurs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v.1950. Ce tableau fait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Leduc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l’église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Notre-Dame-de-la-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Présentation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2E82C-54E0-F244-A9CC-0A0B795EC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581" y="182511"/>
            <a:ext cx="2441503" cy="47784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90026" y="3854243"/>
            <a:ext cx="2510310" cy="124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semeur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v.1950.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inspirée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laboureurs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Shawinigan,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imprégnée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d’un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symbolisme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chrétien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qui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évoque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l’Eucharistie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le haut de la composition.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</a:t>
            </a:r>
            <a:r>
              <a:rPr dirty="0"/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C8825-7FA4-2C4A-BD4D-9F92EE581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806" y="442861"/>
            <a:ext cx="2290793" cy="448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4839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145161" y="3824748"/>
            <a:ext cx="2320413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L’enfant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pain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1892-1899. La composition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tableau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lentement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élaborée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Leduc, après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avoir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conçue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un dessin de grand format.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2A1148-A53D-4347-9ADF-DB5FAEA52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16" y="515390"/>
            <a:ext cx="4805292" cy="43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3169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705599" y="3883742"/>
            <a:ext cx="2104103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 trois pommes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1887. Le travail du menuisier et du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pomiculteur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métiers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qu’exerçait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père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Leduc,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coeur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tableau.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6C21FA-D4F2-5944-9B28-95561B816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49" y="629265"/>
            <a:ext cx="6039296" cy="433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6586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62418" y="4365522"/>
            <a:ext cx="3255672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vieillard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aux pommes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1938. Leduc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hérité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verger familial qui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comptait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environ 300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pommiers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C7A5EB-DC2A-4145-A528-7EEE48A17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56" y="657020"/>
            <a:ext cx="3619275" cy="42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2655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317524" y="4604641"/>
            <a:ext cx="6548282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Pommes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1914-1915.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composition,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l’artiste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s'est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positionné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place du tronc pour observer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l’extérieur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branches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chargées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fruits.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579086-622D-0C4F-9A9A-4A88CA9E4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00" y="460375"/>
            <a:ext cx="6322599" cy="414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02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1377966" y="4522837"/>
            <a:ext cx="623075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Labour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d’automne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1901. Ce grand tableau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inspiré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paysage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région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Saint-Hilaire,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originaire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A5AEE6-1B1E-3F49-8F72-12DC5EB97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22" y="291989"/>
            <a:ext cx="6230755" cy="420820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784256" y="3923073"/>
            <a:ext cx="2153263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 foins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1901.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fait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série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paysage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région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Saint-Hilaire.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0569CD-83F3-9048-9FB8-69EC5646D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58697"/>
            <a:ext cx="6386693" cy="426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826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862914" y="3755922"/>
            <a:ext cx="2212259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Labour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d’automne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1901. La perspective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vaste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bâtiments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agricoles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visibles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 loin. 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A90278-EC84-5D46-83DF-AA817EB99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16" y="609599"/>
            <a:ext cx="6245314" cy="421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9169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292644" y="4109883"/>
            <a:ext cx="264487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 trois pommes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1887. Leduc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choisi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disposer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pommes de manière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voir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calice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pédoncule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la tige.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0700B6-FF4F-2B40-B430-3D0DD1796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62" y="619431"/>
            <a:ext cx="5874962" cy="421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0382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489291" y="3716592"/>
            <a:ext cx="2349909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Nature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morte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oignons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1892.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Leduc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multiplie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angles et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effets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visuels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sous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lesquels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présenté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simple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légume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–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qu’il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entier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germination, coupé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reflété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A728B6-2D5F-634B-BA00-DC2FAB5C8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9" y="460375"/>
            <a:ext cx="5647783" cy="449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0937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35892" y="3824746"/>
            <a:ext cx="2404985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Nature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morte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étude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lumière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d’une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chandelle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1893. Dans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la lumière de la bougie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dramatise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représentation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simples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éléments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cuisine.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81E5A3-1C0F-074B-B8B6-F9B70888E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23" y="509535"/>
            <a:ext cx="5752197" cy="438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3881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981947" y="4011559"/>
            <a:ext cx="2503292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Paul-Émile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Borduas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Verre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soucoupe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1923.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Borduas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alors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l’assistant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Leduc,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reçoit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leçons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son maître qui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retouché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dessin.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D30F7-099C-8E41-BF93-85451445F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63" y="548863"/>
            <a:ext cx="4669134" cy="436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5753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161932" y="4247535"/>
            <a:ext cx="3136493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phrénologie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1892. Le matériel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artistique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comprend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fusain,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pinceaux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des tubes de couleur, du papier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efface. 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BAFF5F-0977-394F-B385-F7FEE524D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187" y="167762"/>
            <a:ext cx="3724759" cy="482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8483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440127" y="3716594"/>
            <a:ext cx="2290918" cy="1379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Portrait de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l’honorable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Louis-Philippe Brodeur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1901-1904. Ce portrait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souligne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rôle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Brodeur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tant que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président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Chambre des communes, de 1901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1904. 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DC3E11-688C-894E-81C9-D74ADB3BA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0" y="190417"/>
            <a:ext cx="6096212" cy="476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466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596017" y="4237701"/>
            <a:ext cx="273190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L’heure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mauve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1921. Dans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Leduc se concentre sur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détail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branche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chêne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tombée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neige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BE1A16-C4A2-D94D-B358-2A273478D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13" y="186812"/>
            <a:ext cx="3988591" cy="478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2873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254801" y="4267201"/>
            <a:ext cx="3375032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 Les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chargeurs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meules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v.1950.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l’œuvre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un moulin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papier,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hommes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chargent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billes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broyeur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réduire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pâte. 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3E0C23-6570-C745-A726-46FF4D633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66" y="166297"/>
            <a:ext cx="2471645" cy="483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580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555228" y="4553616"/>
            <a:ext cx="2743200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Autoportrait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caméra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v.1899.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33B5DF-91E5-F249-86FE-E95712F8D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02" y="168508"/>
            <a:ext cx="3827667" cy="480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644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437237" y="4404850"/>
            <a:ext cx="2182763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Fin de jour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1913. Le fond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carrière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sujet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29CEA2-1C3E-A84C-8017-6FCED0CBB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696" y="167763"/>
            <a:ext cx="3226602" cy="480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7036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573586" y="4431371"/>
            <a:ext cx="3459368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 illustration pour la page couverture du roman 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Claude Paysan,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d’Ernest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Choquette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qui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traite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vie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rurale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6FDFDB-ED78-784F-A9F3-CC15E3DD5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05" y="143182"/>
            <a:ext cx="3016736" cy="485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9298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486400" y="4119717"/>
            <a:ext cx="2576052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Nature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morte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dite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« au mannequin »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1898. Leduc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tableau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réflexion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propres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il 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inclut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certains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dessins.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DDBEF7-2C25-9640-9AEB-BEDF18EF5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401" y="148648"/>
            <a:ext cx="4158180" cy="487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626938" y="4159046"/>
            <a:ext cx="1995948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jeune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élève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1894. Honorius, le frère de Leduc,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sert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modèle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BBFF16-0291-DF46-9921-46BB5DD7D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24" y="247472"/>
            <a:ext cx="6016330" cy="464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83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3CFEAC-ED8C-8844-8FC4-ED76DE1CE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17" y="147484"/>
            <a:ext cx="3730979" cy="4868148"/>
          </a:xfrm>
          <a:prstGeom prst="rect">
            <a:avLst/>
          </a:prstGeom>
        </p:spPr>
      </p:pic>
      <p:sp>
        <p:nvSpPr>
          <p:cNvPr id="4" name="Google Shape;60;p14">
            <a:extLst>
              <a:ext uri="{FF2B5EF4-FFF2-40B4-BE49-F238E27FC236}">
                <a16:creationId xmlns:a16="http://schemas.microsoft.com/office/drawing/2014/main" id="{9393297E-5E16-E146-A6BF-C36CBC26A5BA}"/>
              </a:ext>
            </a:extLst>
          </p:cNvPr>
          <p:cNvSpPr txBox="1"/>
          <p:nvPr/>
        </p:nvSpPr>
        <p:spPr>
          <a:xfrm>
            <a:off x="5594554" y="4112481"/>
            <a:ext cx="2251588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Effet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gris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neige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1914. Le ton sombre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peut-être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dû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l’esprit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qui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règne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début de la Première Guerre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mondiale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390753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5B0A59-50CE-1545-8456-24F087F4D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01" y="125618"/>
            <a:ext cx="6784444" cy="4494694"/>
          </a:xfrm>
          <a:prstGeom prst="rect">
            <a:avLst/>
          </a:prstGeom>
        </p:spPr>
      </p:pic>
      <p:sp>
        <p:nvSpPr>
          <p:cNvPr id="5" name="Google Shape;60;p14">
            <a:extLst>
              <a:ext uri="{FF2B5EF4-FFF2-40B4-BE49-F238E27FC236}">
                <a16:creationId xmlns:a16="http://schemas.microsoft.com/office/drawing/2014/main" id="{1BD3A4F7-BDB5-3E42-A578-26CACFE249E3}"/>
              </a:ext>
            </a:extLst>
          </p:cNvPr>
          <p:cNvSpPr txBox="1"/>
          <p:nvPr/>
        </p:nvSpPr>
        <p:spPr>
          <a:xfrm>
            <a:off x="1287845" y="4620312"/>
            <a:ext cx="6784443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ferme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Choquette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Beloeil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1901. Leduc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préparé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soin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réalisant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croquis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plein air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ainsi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que des dessins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préparatoires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site. </a:t>
            </a:r>
          </a:p>
        </p:txBody>
      </p:sp>
    </p:spTree>
    <p:extLst>
      <p:ext uri="{BB962C8B-B14F-4D97-AF65-F5344CB8AC3E}">
        <p14:creationId xmlns:p14="http://schemas.microsoft.com/office/powerpoint/2010/main" val="269762525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574887" y="4606462"/>
            <a:ext cx="2331737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Jean-Charles Chapais, 1870.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AED0E8-0FDD-D24C-9314-ECF4EE107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195" y="298654"/>
            <a:ext cx="3828372" cy="454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586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536180" y="4129548"/>
            <a:ext cx="5969001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 image du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Marquis,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tirée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Review of the Work of the Experimental Farms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(1913), par James Burns Spencer.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4EDAED-9057-C843-B5B9-521E82B5E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72" y="627178"/>
            <a:ext cx="5969001" cy="347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6058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851</Words>
  <Application>Microsoft Macintosh PowerPoint</Application>
  <PresentationFormat>On-screen Show (16:9)</PresentationFormat>
  <Paragraphs>42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Art Canada Institute | Institut de l’art canadien</cp:lastModifiedBy>
  <cp:revision>84</cp:revision>
  <dcterms:modified xsi:type="dcterms:W3CDTF">2022-03-10T12:59:12Z</dcterms:modified>
</cp:coreProperties>
</file>