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314" r:id="rId4"/>
    <p:sldId id="315" r:id="rId5"/>
    <p:sldId id="284" r:id="rId6"/>
    <p:sldId id="317" r:id="rId7"/>
    <p:sldId id="318" r:id="rId8"/>
    <p:sldId id="319" r:id="rId9"/>
    <p:sldId id="316" r:id="rId10"/>
    <p:sldId id="321" r:id="rId11"/>
    <p:sldId id="322" r:id="rId12"/>
    <p:sldId id="323" r:id="rId13"/>
    <p:sldId id="324" r:id="rId14"/>
    <p:sldId id="325" r:id="rId15"/>
    <p:sldId id="327" r:id="rId16"/>
    <p:sldId id="328" r:id="rId17"/>
    <p:sldId id="329" r:id="rId18"/>
    <p:sldId id="330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338" r:id="rId27"/>
    <p:sldId id="339" r:id="rId28"/>
    <p:sldId id="356" r:id="rId29"/>
    <p:sldId id="341" r:id="rId30"/>
    <p:sldId id="342" r:id="rId31"/>
    <p:sldId id="343" r:id="rId32"/>
    <p:sldId id="344" r:id="rId33"/>
    <p:sldId id="345" r:id="rId34"/>
    <p:sldId id="347" r:id="rId35"/>
    <p:sldId id="348" r:id="rId36"/>
    <p:sldId id="349" r:id="rId37"/>
    <p:sldId id="357" r:id="rId38"/>
    <p:sldId id="350" r:id="rId39"/>
    <p:sldId id="351" r:id="rId40"/>
    <p:sldId id="352" r:id="rId41"/>
    <p:sldId id="353" r:id="rId42"/>
    <p:sldId id="354" r:id="rId43"/>
    <p:sldId id="355" r:id="rId44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33"/>
    <p:restoredTop sz="92277" autoAdjust="0"/>
  </p:normalViewPr>
  <p:slideViewPr>
    <p:cSldViewPr snapToGrid="0" snapToObjects="1">
      <p:cViewPr varScale="1">
        <p:scale>
          <a:sx n="161" d="100"/>
          <a:sy n="161" d="100"/>
        </p:scale>
        <p:origin x="600" y="184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740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32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633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1810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955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1729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750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1245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6810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0028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55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188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7946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5737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9252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8086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1487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4143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3924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2067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402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453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191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3358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3975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6429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8746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0111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5528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8709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950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6168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769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8768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2255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6079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490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548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55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797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03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17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9C9D81-10B6-82E4-5936-1EBAEB6DB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" y="0"/>
            <a:ext cx="9137335" cy="5143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768646" y="3971634"/>
            <a:ext cx="2304545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Oviloo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Tunnillie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My Father Carving a Bear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Mon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père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sculptant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un ours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2004. Jeune artiste,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Tunnillie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s'inspire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pratique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son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père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B0E9ED-6A1B-3740-BE60-447227EB2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86" y="228887"/>
            <a:ext cx="3509318" cy="465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6386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076859" y="3972128"/>
            <a:ext cx="2621799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Oviloo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Tunnillie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Self-portrait with Carving Stone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Autoportrait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avec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pierre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sculpter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1998.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grande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sculpture,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l'artiste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semble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fondre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pierre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qu'elle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sculpte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D95372-F356-1A42-AEF3-4DA60E46B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009" y="194493"/>
            <a:ext cx="3126260" cy="469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8980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027008" y="3975537"/>
            <a:ext cx="2142430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Oviloo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Tunnillie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Dogs Fighting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(Combat de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chiens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v.1975.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chiens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place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importante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communauté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Tunnillie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58D49E-BC5F-0D4A-8134-80810BDE6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460" y="220642"/>
            <a:ext cx="4676161" cy="46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4539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273475" y="4490619"/>
            <a:ext cx="1424786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Emily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son atelier, 1939. 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8435C0-6746-0146-A754-349D729F2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449" y="262332"/>
            <a:ext cx="4423718" cy="464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6283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198684" y="3757993"/>
            <a:ext cx="2475110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Emily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War Canoes, Alert Bay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Canots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guerre, Alert Bay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1912.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Dès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début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carrière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développe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intérêt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passionné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l'art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la culture des Premières Nations.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D14A7E-57ED-0549-B995-52F5EF2D8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39" y="316497"/>
            <a:ext cx="5704987" cy="451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0556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792727" y="3860425"/>
            <a:ext cx="2158768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Emily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Vanquished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Vaincu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1930.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peinture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totems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inclinés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terre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</a:t>
            </a:r>
            <a:b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 village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abandonné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C24E1A-CA87-4248-A860-56FFCED13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92" y="372256"/>
            <a:ext cx="6245476" cy="439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1330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116990" y="4280555"/>
            <a:ext cx="2734600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Emily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Blue Sky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Ciel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bleu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1936.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fin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vie,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forêts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lieux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spirituels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419255-D9AA-6245-96A5-449597AC9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308" y="253673"/>
            <a:ext cx="3178394" cy="461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4294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999000" y="3943671"/>
            <a:ext cx="2363897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Emily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Sombreness Sunlit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Obscurité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illuminée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1938-1940. Les coups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pinceau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vigoureux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typiques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dernières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œuvres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5AB184-B1CD-A440-8BF9-A7861A155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550" y="240464"/>
            <a:ext cx="2810717" cy="461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7159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748368" y="3259940"/>
            <a:ext cx="2067335" cy="1708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Edward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Burtynsky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b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Row Irrigation, Imperial Valley, Southern California, USA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Lignes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d’irrigation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Imperial Valley,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Californie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Sud, É.-U.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2009.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image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révèle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puissance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systèmes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d'irrigation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contemporains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EA33DE-DB20-5E45-B824-648D6184A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26" y="516948"/>
            <a:ext cx="5794663" cy="4345997"/>
          </a:xfrm>
          <a:prstGeom prst="rect">
            <a:avLst/>
          </a:prstGeom>
        </p:spPr>
      </p:pic>
      <p:sp>
        <p:nvSpPr>
          <p:cNvPr id="8" name="Google Shape;90;p19">
            <a:extLst>
              <a:ext uri="{FF2B5EF4-FFF2-40B4-BE49-F238E27FC236}">
                <a16:creationId xmlns:a16="http://schemas.microsoft.com/office/drawing/2014/main" id="{3C0F56EC-C7BE-C342-AFB9-3CF8C55B8B5C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70579694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547070" y="3729549"/>
            <a:ext cx="2339351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Edward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Burtynsky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Kumbh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Mela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#1, Haridwar, India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Kumbh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Mela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</a:t>
            </a:r>
            <a:r>
              <a:rPr lang="en-CA" sz="1100" b="1" i="1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1, Haridwar,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Inde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2010. </a:t>
            </a:r>
          </a:p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Haridwar se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trouve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 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Gange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un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fleuve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profondément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sacré pour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hindous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F19D30-DDDE-364C-87BC-7D1489595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73" y="530418"/>
            <a:ext cx="5760011" cy="4276808"/>
          </a:xfrm>
          <a:prstGeom prst="rect">
            <a:avLst/>
          </a:prstGeom>
        </p:spPr>
      </p:pic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4CB6EF88-FAF6-8740-A0BD-023D6FADD4DC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28634132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676102" y="3803301"/>
            <a:ext cx="2208125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Emily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Above the Gravel Pit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Au-dessus de la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carrière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1937. Dans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années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1930,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surtout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paysages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entourant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maison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Victoria.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26270-0733-47DD-9F2F-335FE230A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43" y="226141"/>
            <a:ext cx="6249135" cy="466602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649055" y="3579648"/>
            <a:ext cx="2237366" cy="1245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Edward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Burtynsky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Pivot Irrigation #1, High Plains, Texas Panhandle, USA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Pivot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d’irrigation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</a:t>
            </a:r>
            <a:r>
              <a:rPr lang="en-CA" sz="1100" b="1" i="1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1, High Plains, Texas Panhandle, É.-U.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2011.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Burtynsky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capte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paysage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spectaculaire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vol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d’oiseau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C46C2D-5636-4A4A-A6B0-B9F140164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3" y="510620"/>
            <a:ext cx="5736451" cy="4322416"/>
          </a:xfrm>
          <a:prstGeom prst="rect">
            <a:avLst/>
          </a:prstGeom>
        </p:spPr>
      </p:pic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0FEB1871-734B-4142-A984-7098299AD7B6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19176947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499903" y="3531318"/>
            <a:ext cx="2438035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Edward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Burtynsky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Oil Bunkering #2, Niger Delta, Nigeria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Détournement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pétrole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</a:t>
            </a:r>
            <a:r>
              <a:rPr lang="en-CA" sz="1100" b="1" i="1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2, Delta du Niger,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Nigéria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2016.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photographie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Projet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Anthropocène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révèle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l'impact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l'industrie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pétrolière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terre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6B216-D56A-C14E-8B69-99249F1B9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72" y="517889"/>
            <a:ext cx="5728523" cy="4290434"/>
          </a:xfrm>
          <a:prstGeom prst="rect">
            <a:avLst/>
          </a:prstGeom>
        </p:spPr>
      </p:pic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79336BAD-F577-6B43-B43D-FCD9E828161F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17144174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347614" y="3005372"/>
            <a:ext cx="2551688" cy="1877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Edward Burtynsky,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Colorado </a:t>
            </a:r>
            <a:b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River Delta #2, Near San Felipe, Baja, Mexico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Delta du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fleuve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Colorado n</a:t>
            </a:r>
            <a:r>
              <a:rPr lang="en-CA" sz="1100" b="1" i="1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2,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près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San Felipe, Baja,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Mexique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2011. Le delta du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fleuve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Colorado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était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autrefois un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écosystème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florissant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zones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humides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il a perdu la quasi-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totalité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son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eau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raison du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détournement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eaux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869CDA-7BFD-9D42-A45E-EAF9C37B4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21" y="529936"/>
            <a:ext cx="5632737" cy="4218920"/>
          </a:xfrm>
          <a:prstGeom prst="rect">
            <a:avLst/>
          </a:prstGeom>
        </p:spPr>
      </p:pic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D31BE58B-4A9C-7E48-9219-FB5A1DD834A7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08022684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726512" y="3964326"/>
            <a:ext cx="2289757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Oviloo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Tunnillie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Man and Bear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Homme et ours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1974-1976.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sculpture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l'une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premières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œuvres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Tunnillie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figurer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exposition.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E5588A-E0A8-2645-A8FB-F5A486CA9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133" y="540327"/>
            <a:ext cx="3694696" cy="4351039"/>
          </a:xfrm>
          <a:prstGeom prst="rect">
            <a:avLst/>
          </a:prstGeom>
        </p:spPr>
      </p:pic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5645C1C0-A1E7-1A46-A94F-262CE0EB64C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516029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48699" y="3934566"/>
            <a:ext cx="4496768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Shuvinai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Ashoona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Untitled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Sans titre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2013.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dessin,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Ashoona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décrit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vie sur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terre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communauté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F41D70-E150-5741-BA01-52A93D4BE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08" y="747794"/>
            <a:ext cx="8698473" cy="3107234"/>
          </a:xfrm>
          <a:prstGeom prst="rect">
            <a:avLst/>
          </a:prstGeom>
        </p:spPr>
      </p:pic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92052AA8-4340-3E49-8129-6516387785F5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51919206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606561" y="4096198"/>
            <a:ext cx="2996525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Shuvinai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Ashoona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Cape Dorset from Above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Cape Dorset vu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d’en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haut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2012.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œuvre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Ashoona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aérienne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Kinngait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E72CAF-59D9-D445-8A5D-141968E78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00" y="540326"/>
            <a:ext cx="4137872" cy="4332741"/>
          </a:xfrm>
          <a:prstGeom prst="rect">
            <a:avLst/>
          </a:prstGeom>
        </p:spPr>
      </p:pic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CCCD9BD5-D499-1B49-98D7-3464D403F71B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64468775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710753" y="3512742"/>
            <a:ext cx="2162791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Oviloo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Tunnillie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Hawk Landed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Faucon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posé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v.1989.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Tunnillie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connue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son travail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exceptionnel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détails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on 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voit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plumes et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griffes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faucon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58ADFC-DAF6-BC45-84C8-5E6926776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59" y="636854"/>
            <a:ext cx="6165800" cy="4114820"/>
          </a:xfrm>
          <a:prstGeom prst="rect">
            <a:avLst/>
          </a:prstGeom>
        </p:spPr>
      </p:pic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461BFE45-A187-7E4C-8557-62C6336FEB4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81566685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772598" y="3939615"/>
            <a:ext cx="2444123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Oviloo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Tunnillie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Owl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Hibou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1974. Pour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œuvre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Tunnillie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utilise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hache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créer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corps et du papier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verre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façonner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plumes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ailes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C83531-C55F-A247-9BB5-380F9FAD3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664" y="512334"/>
            <a:ext cx="3617311" cy="4349931"/>
          </a:xfrm>
          <a:prstGeom prst="rect">
            <a:avLst/>
          </a:prstGeom>
        </p:spPr>
      </p:pic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C5AC9012-F3DB-654C-964A-16A1845993BF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8006347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441423" y="4456076"/>
            <a:ext cx="6146282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Oviloo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Tunnillie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Dog and Bear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Chien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ours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1977.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sculpture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détermination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d'un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chien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chasse et les efforts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frénétiques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d'un ours pour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s'échapper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83829C-1178-BE42-99E3-491DD616E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333" y="465203"/>
            <a:ext cx="5832212" cy="3892197"/>
          </a:xfrm>
          <a:prstGeom prst="rect">
            <a:avLst/>
          </a:prstGeom>
        </p:spPr>
      </p:pic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AD3ABC43-4270-584C-B481-0CC37B588424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41451124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405343" y="4420267"/>
            <a:ext cx="6031329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Emily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Odds and Ends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Souches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rebuts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1939.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profondément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touchée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souches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d'arbres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décomposition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après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coupe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blanc. 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DD8CCB-B550-4E40-9D55-758579504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689" y="547852"/>
            <a:ext cx="6112746" cy="3777677"/>
          </a:xfrm>
          <a:prstGeom prst="rect">
            <a:avLst/>
          </a:prstGeom>
        </p:spPr>
      </p:pic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D7DB8917-0D1C-EB42-8918-05ACEBBAA56B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r>
              <a:rPr lang="en-CA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5534505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2804834" y="4656101"/>
            <a:ext cx="1890223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1100" b="1" dirty="0">
                <a:sym typeface="Helvetica Neue"/>
              </a:rPr>
              <a:t>Edward Burtynsky.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767B50-8F83-8F4D-B2BE-7EDA4E61D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469" y="330614"/>
            <a:ext cx="3421062" cy="427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4531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488471" y="4398019"/>
            <a:ext cx="5588142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Emily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Shoreline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Rivage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1936.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utilise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œuvre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peinture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très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diluée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rayons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lumière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tourbillonnants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57BFC7-1896-1846-BCA3-E677EC55F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766" y="581434"/>
            <a:ext cx="6088468" cy="3729186"/>
          </a:xfrm>
          <a:prstGeom prst="rect">
            <a:avLst/>
          </a:prstGeom>
        </p:spPr>
      </p:pic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5D74C204-3429-5E4C-9C54-CCB0C0047713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r>
              <a:rPr lang="en-CA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1632704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654731" y="4436484"/>
            <a:ext cx="5476067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Emily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Beacon Hill Park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parc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Beacon Hill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1909.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œuvre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début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carrière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parc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situé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près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maison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d'enfance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1937F5-0ED8-894E-9F9E-21DDB0A18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607" y="529710"/>
            <a:ext cx="5678785" cy="3827265"/>
          </a:xfrm>
          <a:prstGeom prst="rect">
            <a:avLst/>
          </a:prstGeom>
        </p:spPr>
      </p:pic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79EEDD35-DA05-EE4F-853F-B621746480F1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r>
              <a:rPr lang="en-CA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9771449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250916" y="4220040"/>
            <a:ext cx="2579439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Emily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Forest, British Columbia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Forêt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Colombie-Britannique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1931-1932.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œuvre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b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forêt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éclairée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l'intérieur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D0A778-B591-D943-8817-E973602B6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238" y="380090"/>
            <a:ext cx="3049030" cy="4573544"/>
          </a:xfrm>
          <a:prstGeom prst="rect">
            <a:avLst/>
          </a:prstGeom>
        </p:spPr>
      </p:pic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4ACE5689-86E4-B744-B2D5-CB7E3D3D0D1D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r>
              <a:rPr lang="en-CA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83356026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874887" y="4404228"/>
            <a:ext cx="3409252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Emily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Sunshine and Tumult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Soleil et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tumulte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1938-1939. Les traits bleus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ondoyants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ciel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suggèrent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joyeuse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énergie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A28EC8-DB3A-724B-9FE7-0EB4FCAA1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507" y="365791"/>
            <a:ext cx="2905026" cy="4610956"/>
          </a:xfrm>
          <a:prstGeom prst="rect">
            <a:avLst/>
          </a:prstGeom>
        </p:spPr>
      </p:pic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D0768078-107F-904B-8BA6-3989E69B85DE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r>
              <a:rPr lang="en-CA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17937498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781361" y="4198569"/>
            <a:ext cx="2739901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Emily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Tree Trunk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Souche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1931.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représentations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d'arbres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forêts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semblent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parfois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presque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abstraites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A22615-81D7-244F-9C8A-8BB8A20EB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28" y="321048"/>
            <a:ext cx="2000824" cy="4635112"/>
          </a:xfrm>
          <a:prstGeom prst="rect">
            <a:avLst/>
          </a:prstGeom>
        </p:spPr>
      </p:pic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3EA933CB-2BDB-4144-8EFD-17B635733C6C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r>
              <a:rPr lang="en-CA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2842237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407407" y="3850862"/>
            <a:ext cx="2195680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Homer Watson,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Flood Gate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Porte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d’écluse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v.1900-1901. Watson se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passionne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paysage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près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maison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Ontario.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64829B-EC9C-9B4A-8A7D-6FC48AF15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1" y="670862"/>
            <a:ext cx="5740760" cy="4091385"/>
          </a:xfrm>
          <a:prstGeom prst="rect">
            <a:avLst/>
          </a:prstGeom>
        </p:spPr>
      </p:pic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A0AC713F-207C-9E44-8F61-B07F350C8618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r>
              <a:rPr lang="en-CA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83834664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095964" y="3908437"/>
            <a:ext cx="2734600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Edward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Burtynsky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Grasses, Bruce Peninsula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Herbes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péninsule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Bruce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1981.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Burtynsky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s’intéresse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depuis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longtemps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paysage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l'Ontario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où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retourne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régulièrement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636AC6-40FD-9B47-AE75-8DF3AB1F8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82" y="607382"/>
            <a:ext cx="5301890" cy="4210324"/>
          </a:xfrm>
          <a:prstGeom prst="rect">
            <a:avLst/>
          </a:prstGeom>
        </p:spPr>
      </p:pic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87F6CF1E-861E-EA4A-81E6-F0B26294206F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r>
              <a:rPr lang="en-CA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7994589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1F3840-4A4B-B24C-BF78-292318360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95" y="545785"/>
            <a:ext cx="5610316" cy="3744111"/>
          </a:xfrm>
          <a:prstGeom prst="rect">
            <a:avLst/>
          </a:prstGeom>
        </p:spPr>
      </p:pic>
      <p:sp>
        <p:nvSpPr>
          <p:cNvPr id="4" name="Google Shape;60;p14">
            <a:extLst>
              <a:ext uri="{FF2B5EF4-FFF2-40B4-BE49-F238E27FC236}">
                <a16:creationId xmlns:a16="http://schemas.microsoft.com/office/drawing/2014/main" id="{BE72369E-A544-B34E-A49A-326A2123EADD}"/>
              </a:ext>
            </a:extLst>
          </p:cNvPr>
          <p:cNvSpPr txBox="1"/>
          <p:nvPr/>
        </p:nvSpPr>
        <p:spPr>
          <a:xfrm>
            <a:off x="1710496" y="4404121"/>
            <a:ext cx="4897031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Oviloo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Tunnillie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Dog and Bear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Chien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ours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1977.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sculpture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faite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serpentinite,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pierre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l'Arctique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Google Shape;90;p19">
            <a:extLst>
              <a:ext uri="{FF2B5EF4-FFF2-40B4-BE49-F238E27FC236}">
                <a16:creationId xmlns:a16="http://schemas.microsoft.com/office/drawing/2014/main" id="{C7E06458-0786-E141-8FC3-6A1D28661A5D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r>
              <a:rPr lang="en-CA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4354974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423646" y="3951971"/>
            <a:ext cx="3166562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Edward Mitchell Bannister,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Seaweed Gatherers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Cueilleurs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d’algues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v.1898. Bannister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l'un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artistes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canadiens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noirs les plus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célèbres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milieu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années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1800,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reconnu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sujets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ruraux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743E73-E8DC-CB40-9CB0-6361500F9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64" y="460374"/>
            <a:ext cx="3710000" cy="4392041"/>
          </a:xfrm>
          <a:prstGeom prst="rect">
            <a:avLst/>
          </a:prstGeom>
        </p:spPr>
      </p:pic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6764FC83-1ADC-9A4B-B0FE-97C70FCABE05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r>
              <a:rPr lang="en-CA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85808260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911645" y="4453550"/>
            <a:ext cx="7345094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Edward Mitchell Bannister,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Untitled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[Rhode Island Seascape]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Sans titre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[Marine du Rhode Island]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v.1856.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Originaire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Nouveau-Brunswick, Bannister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s'installe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aux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États-Unis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débuts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carrière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1ECDA2-A178-424D-87E0-48954C1BB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74" y="648631"/>
            <a:ext cx="7125052" cy="3773213"/>
          </a:xfrm>
          <a:prstGeom prst="rect">
            <a:avLst/>
          </a:prstGeom>
        </p:spPr>
      </p:pic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DCDE72CE-F153-F94A-B441-C483E31B100C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Exercice</a:t>
            </a:r>
            <a:r>
              <a:rPr lang="en-CA" dirty="0"/>
              <a:t> </a:t>
            </a:r>
            <a:r>
              <a:rPr lang="en-CA" dirty="0" err="1"/>
              <a:t>sommatif</a:t>
            </a:r>
            <a:r>
              <a:rPr lang="en-CA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1969742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ABF0F8-4D01-2D42-AAF1-07B095A71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36" y="285986"/>
            <a:ext cx="5738220" cy="4571528"/>
          </a:xfrm>
          <a:prstGeom prst="rect">
            <a:avLst/>
          </a:prstGeom>
        </p:spPr>
      </p:pic>
      <p:sp>
        <p:nvSpPr>
          <p:cNvPr id="6" name="Google Shape;60;p14">
            <a:extLst>
              <a:ext uri="{FF2B5EF4-FFF2-40B4-BE49-F238E27FC236}">
                <a16:creationId xmlns:a16="http://schemas.microsoft.com/office/drawing/2014/main" id="{F906D384-868B-0342-BDC4-9412B5869B6C}"/>
              </a:ext>
            </a:extLst>
          </p:cNvPr>
          <p:cNvSpPr txBox="1"/>
          <p:nvPr/>
        </p:nvSpPr>
        <p:spPr>
          <a:xfrm>
            <a:off x="6201858" y="3625431"/>
            <a:ext cx="2637342" cy="1538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Edward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Burtynsky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Densified Oil Drums #4, Hamilton, Ontario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Fûts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pétrole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densifié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</a:t>
            </a:r>
            <a:r>
              <a:rPr lang="en-CA" sz="1100" b="1" i="1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4, Hamilton, Ontario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1994.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œuvre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issue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d'une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série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qui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prend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sujets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matériaux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collectés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grands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chantiers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recyclage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741837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190367" y="4441193"/>
            <a:ext cx="6498320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Emily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Loggers’ Culls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Rebuts de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bûcherons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1935.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profondément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troublée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effets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coupe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blanc,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bien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qu’elle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beaucoup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paysages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dévastés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78C32F-ED21-7944-A61F-4306AE3C0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223" y="309777"/>
            <a:ext cx="6577540" cy="399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62107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294766" y="4255841"/>
            <a:ext cx="2406799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Oviloo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Tunnillie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Family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Famille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2006. Un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chien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fait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partie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sculpture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familiale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E4EEB7-857B-074C-ABE9-CA35D992E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766" y="277708"/>
            <a:ext cx="3078450" cy="453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34941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884928" y="4420601"/>
            <a:ext cx="1628007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Carte de Qikiqtaaluk (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île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Baffin). 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917BA4-091A-CC45-BE00-C4D35BB10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64" y="283441"/>
            <a:ext cx="5638421" cy="455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5878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353208" y="2640934"/>
            <a:ext cx="2494578" cy="2215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Edward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Burtynsky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Oil Spill #10, Oil Slick at Riptide, Gulf of Mexico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Déversement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pétrole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n°10, marée noire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Riptide,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Golfe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Mexique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24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juin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2010.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Commentant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intérêt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pétrole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Burtynsky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note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qu'il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considère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« 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source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d'énergie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qui rend tout possible et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source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d'effroi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pour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mise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danger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permanente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notre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habitat ». 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471E06-32C3-EA4E-A4D7-963D3A793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48" y="389024"/>
            <a:ext cx="5789140" cy="434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0395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956853" y="3322752"/>
            <a:ext cx="1989720" cy="1538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Edward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Burtynsky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Nickel Tailings #34, Sudbury, Ontario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Résidus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nickel n</a:t>
            </a:r>
            <a:r>
              <a:rPr lang="en-CA" sz="1100" b="1" i="1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34, Sudbury, Ontario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1996. Le rouge et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l'orange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vifs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image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dus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l'oxydation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mines.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053926-865E-A946-9F8F-AD58B2135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47" y="431022"/>
            <a:ext cx="6500211" cy="431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4774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166022" y="3757995"/>
            <a:ext cx="2520778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Edward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Burtynsky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Makrana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Marble Quarries #3, Rajasthan, India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Carrières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marbre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Makrana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</a:t>
            </a:r>
            <a:r>
              <a:rPr lang="en-CA" sz="1100" b="1" i="1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3, Rajasthan,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Inde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2000.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Burtynksy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photographié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carrières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dans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plusieurs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pays.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70FE0F-AD1E-8745-B75A-DAB6DB82F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59" y="310121"/>
            <a:ext cx="5675012" cy="452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1381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685007" y="3559343"/>
            <a:ext cx="2194298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Edward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Burtynsky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Lithium Mines #1, Salt Flats, Atacama Desert, Chile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Mines de lithium n</a:t>
            </a:r>
            <a:r>
              <a:rPr lang="en-CA" sz="1100" b="1" i="1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1, Salt Flats,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désert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d’Atacama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Chili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2017.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œuvre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fait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partie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Projet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Anthropocène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sz="1100" b="1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0030EC-9918-F64B-9ED2-9BEA366CA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28" y="346360"/>
            <a:ext cx="6181639" cy="445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278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757728" y="4335935"/>
            <a:ext cx="2137718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Jerry Riley,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Oviloo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and Granddaughter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Tye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Oviloo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petite-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fille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Tye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1990. </a:t>
            </a:r>
            <a:endParaRPr sz="1100" b="1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68138D-9605-034D-A112-754358D3A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18" y="228686"/>
            <a:ext cx="3736731" cy="468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6199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459798" y="4422648"/>
            <a:ext cx="5795243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Oviloo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Tunnillie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Hawk Taking Off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Faucon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prenant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son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envol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v.1987.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œuvre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révèle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talent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Tunnillie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création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sculptures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animalières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réalistes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66E006-60B9-0E4B-A931-328985960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981" y="284207"/>
            <a:ext cx="6016038" cy="401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979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1388</Words>
  <Application>Microsoft Macintosh PowerPoint</Application>
  <PresentationFormat>On-screen Show (16:9)</PresentationFormat>
  <Paragraphs>65</Paragraphs>
  <Slides>43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Arial</vt:lpstr>
      <vt:lpstr>Helvetica Neue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Jocelyn Anderson</dc:creator>
  <cp:lastModifiedBy>Art Canada Institute | Institut de l’art canadien</cp:lastModifiedBy>
  <cp:revision>132</cp:revision>
  <dcterms:modified xsi:type="dcterms:W3CDTF">2022-04-22T20:22:18Z</dcterms:modified>
</cp:coreProperties>
</file>