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14" r:id="rId4"/>
    <p:sldId id="315" r:id="rId5"/>
    <p:sldId id="284" r:id="rId6"/>
    <p:sldId id="317" r:id="rId7"/>
    <p:sldId id="318" r:id="rId8"/>
    <p:sldId id="357" r:id="rId9"/>
    <p:sldId id="319" r:id="rId10"/>
    <p:sldId id="316" r:id="rId11"/>
    <p:sldId id="321" r:id="rId12"/>
    <p:sldId id="322" r:id="rId13"/>
    <p:sldId id="323" r:id="rId14"/>
    <p:sldId id="324" r:id="rId15"/>
    <p:sldId id="325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56" r:id="rId30"/>
    <p:sldId id="341" r:id="rId31"/>
    <p:sldId id="342" r:id="rId32"/>
    <p:sldId id="343" r:id="rId33"/>
    <p:sldId id="344" r:id="rId34"/>
    <p:sldId id="345" r:id="rId3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55"/>
    <p:restoredTop sz="85369" autoAdjust="0"/>
  </p:normalViewPr>
  <p:slideViewPr>
    <p:cSldViewPr snapToGrid="0" snapToObjects="1">
      <p:cViewPr varScale="1">
        <p:scale>
          <a:sx n="145" d="100"/>
          <a:sy n="145" d="100"/>
        </p:scale>
        <p:origin x="192" y="34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4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2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3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81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55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72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5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24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81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02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88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9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3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25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08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48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14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92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06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0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5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91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35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97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4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6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48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5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97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CE3F3-37B9-1E31-54B8-40680B24D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88549" y="4470148"/>
            <a:ext cx="584352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Ceremony on the occasion of the foundation of Nunavut, April 1st, 1999.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D82CF-3A6B-BA1F-EAE4-CF3EE590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" r="-1"/>
          <a:stretch/>
        </p:blipFill>
        <p:spPr>
          <a:xfrm>
            <a:off x="1486038" y="390941"/>
            <a:ext cx="6171924" cy="40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97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24874" y="3847458"/>
            <a:ext cx="262388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c.1928, photographer unknown. Archives of the Catalogue raisonné of Jean Paul Riopelle. This photograph of Riopelle, then about five years old, shows his early love of fishing.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15587-6477-0E9A-BA99-4811A14CC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94" y="131371"/>
            <a:ext cx="3157240" cy="488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6386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94377" y="3772592"/>
            <a:ext cx="262179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 in his studio on rue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Durantin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Paris, in 1952. © Jean Paul Riopelle Estate / SOCAN (2022). Photograph by John Craven. Archives of the Catalogue raisonné of Jean Paul Riopelle.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A7401-868B-91FA-B6D1-3977FB44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88" y="314696"/>
            <a:ext cx="4288403" cy="45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98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69527" y="3562597"/>
            <a:ext cx="3087584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 on the occasion of the exhibition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estampes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Riopelle, Paintings, Prints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held at the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and at the Hôtel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d’Escoville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Caen, Normandy, 1984, photograph by P. Victor. Archives of the Catalogue raisonné of Jean Paul Riopelle.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A4089-94F1-37D9-0A51-764DDB4A0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19" y="344384"/>
            <a:ext cx="4408878" cy="44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53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65954" y="3859480"/>
            <a:ext cx="258551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Hibou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Owl 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1969–70, (cast c.1974), bronze, 1/4, 143 x 93 x 74 cm. © Jean Paul Riopelle Estate / 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du Québec, Quebec City.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C70D1-1E0B-51B4-A612-209D45FB5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95" y="285008"/>
            <a:ext cx="3088011" cy="4638798"/>
          </a:xfrm>
          <a:prstGeom prst="rect">
            <a:avLst/>
          </a:prstGeom>
        </p:spPr>
      </p:pic>
      <p:sp>
        <p:nvSpPr>
          <p:cNvPr id="9" name="Google Shape;90;p19">
            <a:extLst>
              <a:ext uri="{FF2B5EF4-FFF2-40B4-BE49-F238E27FC236}">
                <a16:creationId xmlns:a16="http://schemas.microsoft.com/office/drawing/2014/main" id="{C5A8AED5-A159-2042-AB99-EC974951F3F7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127486283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85849" y="4011594"/>
            <a:ext cx="247511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Hibou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–Jet Black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Owl–Jet Black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1970, oil on canvas, 72.4 x 59.7 cm. © Jean Paul Riopelle Estate / SOCAN (2022). Private collection.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0B9DB-7CE7-6B6E-EF6B-6CDB0A9D8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31" y="467304"/>
            <a:ext cx="3738938" cy="4477284"/>
          </a:xfrm>
          <a:prstGeom prst="rect">
            <a:avLst/>
          </a:prstGeom>
        </p:spPr>
      </p:pic>
      <p:sp>
        <p:nvSpPr>
          <p:cNvPr id="8" name="Google Shape;90;p19">
            <a:extLst>
              <a:ext uri="{FF2B5EF4-FFF2-40B4-BE49-F238E27FC236}">
                <a16:creationId xmlns:a16="http://schemas.microsoft.com/office/drawing/2014/main" id="{8E4C3583-2285-7B8A-856B-F9519E874E0F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308500556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17070" y="3773927"/>
            <a:ext cx="2731284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Poisson sur fond bleu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Fish on blue background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1968, colour etching with aquatint 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Mandeure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rag paper; signed and numbered 73/75 in pencil to margin, 72.7 x 54.7 cm (sheet). © Jean Paul Riopelle Estate / SOCAN (2022).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A3688-FB23-CC6E-51E8-1476933AC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46" y="460376"/>
            <a:ext cx="3421701" cy="4549734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28433D93-6768-2C5C-D466-980E84BF1E6C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247281330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82009" y="4064745"/>
            <a:ext cx="273460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Bear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1969–70, bronze, 154 x 122 x 106 cm. © Jean Paul Riopelle Estate / 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national des beaux-arts du Québec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1CD02-23D5-8150-FA73-675CCD80F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5" y="296883"/>
            <a:ext cx="3404168" cy="4676137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5E30A53E-E0E6-9311-AAB2-AC9E6697A2CB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</p:spTree>
    <p:extLst>
      <p:ext uri="{BB962C8B-B14F-4D97-AF65-F5344CB8AC3E}">
        <p14:creationId xmlns:p14="http://schemas.microsoft.com/office/powerpoint/2010/main" val="402414294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71207" y="4064327"/>
            <a:ext cx="262660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Décalcomanie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Decalcomania No. 1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1946, oil on paper, 21.5 x 28 cm. © Jean Paul Riopelle Estate / SOCAN (2022). Montreal Museum of Fine Arts.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21FF7661-DDD8-27EF-8120-38E50FCA696A}"/>
              </a:ext>
            </a:extLst>
          </p:cNvPr>
          <p:cNvSpPr txBox="1"/>
          <p:nvPr/>
        </p:nvSpPr>
        <p:spPr>
          <a:xfrm>
            <a:off x="176579" y="98963"/>
            <a:ext cx="210348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8A01F-EC8E-3DB5-29D5-65483BFF3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5" y="589541"/>
            <a:ext cx="5672053" cy="43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159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89642" y="4275117"/>
            <a:ext cx="233427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Mosaic with doves at the House of the Faun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Pompeii, second century BCE.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4AED614-E1DB-B5BE-0BD2-38DF1853A3F9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530A2-0321-B5FA-2840-2FEE7CCDE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3" y="564861"/>
            <a:ext cx="4863200" cy="42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969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16726" y="3768309"/>
            <a:ext cx="213465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Composition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1954, oil on canvas, 81.3 x 99,1 cm.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Jean Paul Riopelle Estate / SOCAN (2022). Private collection, Toronto.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BAA83-1897-E1B3-8C9B-BE6BF3040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18" y="300707"/>
            <a:ext cx="5666710" cy="45420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14710" y="4471180"/>
            <a:ext cx="614833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Iceberg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Iceberg No. 1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1977, oil on canvas, 250 x 500 cm.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 Jean Paul Riopelle Estate / SOCAN (2022). Private collection, Montréal.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120B9C48-5FE4-0383-8954-ADF83311CD3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F2301-8519-7FE2-F676-98D4BCD15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34" y="506194"/>
            <a:ext cx="6148332" cy="391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13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45336" y="4275117"/>
            <a:ext cx="2283027" cy="692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Paul-Émile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Borduas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Graffiti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1954, oil on canvas, 46 x 38 cm, private collection.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0B1E533A-6985-AF7A-A5DC-97FAFF9AE7E3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DC293-C872-B95D-39B7-A93C0D075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27" y="655809"/>
            <a:ext cx="5365572" cy="419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694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35013" y="4049484"/>
            <a:ext cx="242833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Paterson Ewen,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Ocean Currents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1977, acrylic, pure ochre, and gum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arabic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 gouged plywood, 243.8 x 228.6 cm, collection of BMO Financial Group.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6C330C72-EF00-F7B3-0217-0013F1417348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B9D66-0646-11F2-021A-CE9179AE1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98" y="558140"/>
            <a:ext cx="4123610" cy="43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4174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08167" y="4601158"/>
            <a:ext cx="604102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Jock Macdonald,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Fish Playground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1946, watercolour on paper, 32 x 39 cm, Alberta Foundation for the Arts.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E21580DF-EA88-971D-49E7-536C4885750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58EC1-7108-CEC5-8618-9E82BB2F8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05" y="471092"/>
            <a:ext cx="5954389" cy="41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2684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757547" y="4182796"/>
            <a:ext cx="552445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 and Georges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Duthuit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1954, in front of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Pavane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Hommage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Nymphéas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Pavane [Tribute to the Water Lilies]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1954. © Jean Paul Riopelle Estate / SOCAN (2022). Photographer unknown. Archives of the Catalogue raisonné of Jean Paul Riopelle.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82DBAB05-E381-199A-6EBC-E37ABC3236E9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3FFB8-12C3-03F4-8955-F07F71CE6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00" y="460375"/>
            <a:ext cx="5419999" cy="36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29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93472" y="4246171"/>
            <a:ext cx="663830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Pavane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Hommage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Nymphéas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Pavane [Tribute to the Water Lilies]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1954, oil on canvas, 300 x 550.2 cm (triptych). © Jean Paul Riopelle Estate / SOCAN (2022). National Gallery of Canada, Ottawa.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35DA9A5E-4936-9AA7-4BFC-710A092A7DB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A7834-6513-AF29-AD32-6A35D3A27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47" y="627522"/>
            <a:ext cx="6638306" cy="35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20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7512" y="4239491"/>
            <a:ext cx="801720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1964, oil on canvas, 276.4 x 214.5 cm (panel A); 275.5 x 214.7 cm (panel B); 275.5 x 214.5 cm (panel C). © Jean Paul Riopelle Estate / 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Hirshhorn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Museum and Sculpture Garden, Washington, D.C.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DDA34B4C-A650-18F4-CF7F-D08502DDDB7E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75C2D-F193-0EE0-6FE2-CFB3D92A2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9" y="589342"/>
            <a:ext cx="8469021" cy="36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8775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03762" y="3918859"/>
            <a:ext cx="838720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Claude Monet,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Nymphéas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 Lilies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1920–26, oil on canvas, 219 x 602 cm,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l’Orangerie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Paris.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62D6E1EC-ED32-AAE5-2DF1-8ACC25644945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413CE-6EF6-6947-7769-3BB5A2C22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1097881"/>
            <a:ext cx="8146473" cy="27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6685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308758" y="4120738"/>
            <a:ext cx="758269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L’Hommage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Rosa Luxemburg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Tribute to Rosa Luxemburg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1992, acrylic and spray paint on canvas, 155 x 1,424 cm (1st element); 155 x 1,247 cm (2nd element); 155 x 1,368 cm (3nd element). © Jean Paul Riopelle Estate / 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national des beaux-arts du Québec, Quebec City.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CF39D8D-E42A-BB0D-DE45-51BE4DC68E94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1DE24-68AE-0864-E04E-882F56B94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0" y="858689"/>
            <a:ext cx="8693720" cy="31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47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040558" y="3792111"/>
            <a:ext cx="290121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pastorale)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[Pastoral Scene]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c.1940, oil on cardboard, 23.3 x 30.6 cm. © Jean Paul Riopelle Estate / SOCAN (2022), Montreal Museum of Fine Arts.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AA70C-123D-3DBC-73BF-D7159180D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5" y="478036"/>
            <a:ext cx="5624921" cy="42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112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88281" y="4266222"/>
            <a:ext cx="221520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 in Paris, 1985, photograph by Michel Nguyen. © Michel Nguyen.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561D7-CA80-E410-F945-6F82DDD02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58" y="303563"/>
            <a:ext cx="4430415" cy="45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531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75168" y="3396343"/>
            <a:ext cx="2687477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roue (Cold Dog—Indian Summer)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Wheel [Cold Dog—Indian Summer]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1954–55, oil on canvas, 250 x 331 cm.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Jean Paul Riopelle Estate / 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beaux-arts de Montréal.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C3740-480F-658B-09AE-A7D49820D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7" y="487979"/>
            <a:ext cx="5507007" cy="416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4505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34546" y="3633850"/>
            <a:ext cx="250119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L’Isle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heureuse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Happy Isle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1992, mixed technique on two wood panels, 154.3 x 203.2 cm. © Jean Paul Riopelle Estate / SOCAN (2022). Private collection.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A5444-7D97-C332-89FD-35194D46D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35" y="433449"/>
            <a:ext cx="5715814" cy="42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2704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50773" y="3833446"/>
            <a:ext cx="2602981" cy="1211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Hibou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-Roc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Owl-Rock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1969–70 (cast in bronze 2010), bronze and leftover wax, 2/8, 54.8 x 44 x 27.3 cm. © Jean Paul Riopelle Estate / SOCAN (2022). Private collection, Winnipeg.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AA76F-843F-CE1F-B976-C8A654C24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41" y="237506"/>
            <a:ext cx="3851887" cy="46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1449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43303" y="3788229"/>
            <a:ext cx="2267182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1969, pastel on paper, 50 x 65.5 cm. © Jean Paul Riopelle Estate / SOCAN (2022). Galerie Simon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Montreal.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4DAC4-5140-743E-C23C-92C694B0D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5" y="273132"/>
            <a:ext cx="6069471" cy="45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5602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48301" y="3387551"/>
            <a:ext cx="2555022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(Composition, 1947)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 [Composition, 1947]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1947, pen and black ink with coloured ink wash on wove paper, 22.8 x 30.5 cm.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Jean Paul Riopelle Estate / SOCAN (2022). National Gallery of Canada, Ottawa.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B9497-2042-179B-8653-91E28B962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09" y="350322"/>
            <a:ext cx="5925834" cy="44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374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F906D384-868B-0342-BDC4-9412B5869B6C}"/>
              </a:ext>
            </a:extLst>
          </p:cNvPr>
          <p:cNvSpPr txBox="1"/>
          <p:nvPr/>
        </p:nvSpPr>
        <p:spPr>
          <a:xfrm>
            <a:off x="1434476" y="4460224"/>
            <a:ext cx="625000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1953, coloured ink on wove paper, 74.5 x 107.4 cm. © Jean Paul Riopelle Estate / SOCAN (2022). National Gallery of Canada, Ottawa.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24343-866E-1D82-3A68-122BBC61B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04" y="219249"/>
            <a:ext cx="6116791" cy="42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418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35035" y="4552616"/>
            <a:ext cx="658581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Autriche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III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Austria III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1954, oil on canvas, 200 x 300.7 cm. © Jean Paul Riopelle Estate / SOCAN (2022). Montreal Museum of Fine Arts.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6CC6A-AED3-2526-E00D-7882FF747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53" y="264139"/>
            <a:ext cx="6497693" cy="428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32276" y="3595959"/>
            <a:ext cx="2631988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Jean Paul Riopelle,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Joute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Joust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1969–70 (cast in bronze c.1974), bronze, 380 cm high x 1,240 cm in diameter (approximate dimensions). © Jean Paul Riopelle Estate / SOCAN (2022).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d’art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contemporain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Montréal.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D1083-5EC0-8EB5-D702-8862B6CB4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90" y="273132"/>
            <a:ext cx="5855394" cy="459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38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00692" y="4408399"/>
            <a:ext cx="259975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Tanks move through the jungle during the Vietnam War.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CD863-A38D-1710-D3EE-EDDBD1E8F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2" y="501161"/>
            <a:ext cx="5498869" cy="431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7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4B3B650B-EDF9-BFE9-A7FC-3C5E460FC0BA}"/>
              </a:ext>
            </a:extLst>
          </p:cNvPr>
          <p:cNvSpPr txBox="1"/>
          <p:nvPr/>
        </p:nvSpPr>
        <p:spPr>
          <a:xfrm>
            <a:off x="5561422" y="4283548"/>
            <a:ext cx="259975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Statue of Jean Lesage in front of the Parliament Building of Quebec, Quebec City. 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7DC26-38E0-8BD9-E635-19A88C69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38" y="290146"/>
            <a:ext cx="3422406" cy="45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50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04234" y="4655127"/>
            <a:ext cx="655159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Canadian Pavilion at Expo 67 in Montreal, 1967.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BF67A-8EB4-F73B-790D-0817243E6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78" y="319839"/>
            <a:ext cx="6551592" cy="4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619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1278</Words>
  <Application>Microsoft Macintosh PowerPoint</Application>
  <PresentationFormat>On-screen Show (16:9)</PresentationFormat>
  <Paragraphs>48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125</cp:revision>
  <dcterms:modified xsi:type="dcterms:W3CDTF">2022-05-30T14:15:11Z</dcterms:modified>
</cp:coreProperties>
</file>