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42"/>
    <p:restoredTop sz="91877" autoAdjust="0"/>
  </p:normalViewPr>
  <p:slideViewPr>
    <p:cSldViewPr snapToGrid="0" snapToObjects="1">
      <p:cViewPr varScale="1">
        <p:scale>
          <a:sx n="160" d="100"/>
          <a:sy n="160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70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4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5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4C93F-35C1-5E4C-9AD9-69F030629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85484" y="4612546"/>
            <a:ext cx="711700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Examen des nouveaux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arrivants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la salle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d'examen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l'immigration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Quai 21, Halifax, 1952.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A7396-2F37-0F4C-985B-9E12FA46F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97" y="344020"/>
            <a:ext cx="6614005" cy="42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78710" y="4296242"/>
            <a:ext cx="259791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premier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ministre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Diefenbaker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Déclaration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droits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l'Homme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1958.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7E78F-CEC6-6144-A3AC-3C8369168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88" y="285750"/>
            <a:ext cx="3644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16122" y="4325511"/>
            <a:ext cx="305598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Dowley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son frère, Charles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Dowley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Agnes Mary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Dowley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inconnu.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29A21-EC06-184A-AA5C-A99F37303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49" y="246839"/>
            <a:ext cx="3055986" cy="4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76194" y="4408203"/>
            <a:ext cx="632862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Greetings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Meilleurs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vœux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v.1945.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Noël constituent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premières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Lewis.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53708-9B3D-9249-B0C8-D89466C9E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93" y="335050"/>
            <a:ext cx="6391614" cy="40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715886" y="3912042"/>
            <a:ext cx="20385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Paintings for Sale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>
                <a:sym typeface="Helvetica Neue"/>
              </a:rPr>
              <a:t>Tableaux </a:t>
            </a:r>
            <a:r>
              <a:rPr lang="en-CA" sz="1100" b="1" i="1" dirty="0" err="1">
                <a:sym typeface="Helvetica Neue"/>
              </a:rPr>
              <a:t>à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vendre</a:t>
            </a:r>
            <a:r>
              <a:rPr lang="en-CA" sz="1100" b="1" dirty="0">
                <a:sym typeface="Helvetica Neue"/>
              </a:rPr>
              <a:t>),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1960. Ce </a:t>
            </a:r>
            <a:r>
              <a:rPr lang="en-CA" sz="1100" b="1" dirty="0" err="1">
                <a:sym typeface="Helvetica Neue"/>
              </a:rPr>
              <a:t>panneau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était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accroché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devant</a:t>
            </a:r>
            <a:r>
              <a:rPr lang="en-CA" sz="1100" b="1" dirty="0">
                <a:sym typeface="Helvetica Neue"/>
              </a:rPr>
              <a:t> la </a:t>
            </a:r>
            <a:r>
              <a:rPr lang="en-CA" sz="1100" b="1" dirty="0" err="1">
                <a:sym typeface="Helvetica Neue"/>
              </a:rPr>
              <a:t>maison</a:t>
            </a:r>
            <a:r>
              <a:rPr lang="en-CA" sz="1100" b="1" dirty="0">
                <a:sym typeface="Helvetica Neue"/>
              </a:rPr>
              <a:t> de Lewis.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CC2A8-3F3E-454D-AACD-E7CEFDCD3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5" y="149563"/>
            <a:ext cx="6505971" cy="484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13233" y="4620312"/>
            <a:ext cx="5963144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Maud Lewis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777D8-1A0E-5C4F-BB2C-003E8D698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02" y="232248"/>
            <a:ext cx="6249065" cy="42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51416" y="3589018"/>
            <a:ext cx="243599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Covered Bridge in Winter with Skaters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Pont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couvert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hiver et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patineurs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milieu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1960.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enneigées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nuances de bleu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suggèrent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ombres sur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neige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84C4B-7D9A-4941-9804-EB7951C42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48" y="573932"/>
            <a:ext cx="5162856" cy="42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26364" y="3983603"/>
            <a:ext cx="2455244" cy="106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Everett Plowing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Everett </a:t>
            </a:r>
            <a:r>
              <a:rPr lang="en-CA" sz="1100" b="1" i="1" dirty="0" err="1">
                <a:sym typeface="Helvetica Neue"/>
              </a:rPr>
              <a:t>labourant</a:t>
            </a:r>
            <a:r>
              <a:rPr lang="en-CA" sz="1100" b="1" dirty="0">
                <a:sym typeface="Helvetica Neue"/>
              </a:rPr>
              <a:t>),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1960. Les </a:t>
            </a:r>
            <a:r>
              <a:rPr lang="en-CA" sz="1100" b="1" dirty="0" err="1">
                <a:sym typeface="Helvetica Neue"/>
              </a:rPr>
              <a:t>tulipes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l’avant</a:t>
            </a:r>
            <a:r>
              <a:rPr lang="en-CA" sz="1100" b="1" dirty="0">
                <a:sym typeface="Helvetica Neue"/>
              </a:rPr>
              <a:t>-plan </a:t>
            </a:r>
            <a:r>
              <a:rPr lang="en-CA" sz="1100" b="1" dirty="0" err="1">
                <a:sym typeface="Helvetica Neue"/>
              </a:rPr>
              <a:t>sont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parmi</a:t>
            </a:r>
            <a:r>
              <a:rPr lang="en-CA" sz="1100" b="1" dirty="0">
                <a:sym typeface="Helvetica Neue"/>
              </a:rPr>
              <a:t> les </a:t>
            </a:r>
            <a:r>
              <a:rPr lang="en-CA" sz="1100" b="1" dirty="0" err="1">
                <a:sym typeface="Helvetica Neue"/>
              </a:rPr>
              <a:t>éléments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décoratifs</a:t>
            </a:r>
            <a:r>
              <a:rPr lang="en-CA" sz="1100" b="1" dirty="0">
                <a:sym typeface="Helvetica Neue"/>
              </a:rPr>
              <a:t> les plus </a:t>
            </a:r>
            <a:r>
              <a:rPr lang="en-CA" sz="1100" b="1" dirty="0" err="1">
                <a:sym typeface="Helvetica Neue"/>
              </a:rPr>
              <a:t>récurrents</a:t>
            </a:r>
            <a:r>
              <a:rPr lang="en-CA" sz="1100" b="1" dirty="0">
                <a:sym typeface="Helvetica Neue"/>
              </a:rPr>
              <a:t> de Lewis.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57E61-7A97-6646-96A9-E9459D12B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0" y="573932"/>
            <a:ext cx="5844534" cy="43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54641" y="4182386"/>
            <a:ext cx="228169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Lighthouse and Gulls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Phare et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mouettes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Lewis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beaucoup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côtières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20156-15B4-1242-B558-F05B776EE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4" y="538668"/>
            <a:ext cx="5008367" cy="43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28852" y="3421627"/>
            <a:ext cx="253165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A8C23-E690-9F4C-9F27-8FAB3AF5FBF5}"/>
              </a:ext>
            </a:extLst>
          </p:cNvPr>
          <p:cNvSpPr/>
          <p:nvPr/>
        </p:nvSpPr>
        <p:spPr>
          <a:xfrm>
            <a:off x="6086930" y="4222143"/>
            <a:ext cx="26356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Fall Scene with Deer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d’automne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cerfs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v.1950. Lewis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souvent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cerfs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encadrés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d’arbres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9D8DD-0724-1346-A643-33A1D741B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1" y="525294"/>
            <a:ext cx="5084151" cy="43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08612" y="3705308"/>
            <a:ext cx="250723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[Digby Ferry Passing Point Prim Lighthouse]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[Le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traversier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Digby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dépassant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phare de Point Prim]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1950. Lewis passe la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vie dans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Digby.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77E38-B313-8441-BA59-ACC1D849D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5" y="197438"/>
            <a:ext cx="4950273" cy="47486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68741" y="4182386"/>
            <a:ext cx="268686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Children Skiing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Enfants </a:t>
            </a:r>
            <a:r>
              <a:rPr lang="en-CA" sz="1100" b="1" i="1" dirty="0" err="1">
                <a:sym typeface="Helvetica Neue"/>
              </a:rPr>
              <a:t>en</a:t>
            </a:r>
            <a:r>
              <a:rPr lang="en-CA" sz="1100" b="1" i="1" dirty="0">
                <a:sym typeface="Helvetica Neue"/>
              </a:rPr>
              <a:t> ski</a:t>
            </a:r>
            <a:r>
              <a:rPr lang="en-CA" sz="1100" b="1" dirty="0">
                <a:sym typeface="Helvetica Neue"/>
              </a:rPr>
              <a:t>), milieu des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1960. Lewis </a:t>
            </a:r>
            <a:r>
              <a:rPr lang="en-CA" sz="1100" b="1" dirty="0" err="1">
                <a:sym typeface="Helvetica Neue"/>
              </a:rPr>
              <a:t>peint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nombreuses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scènes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représentant</a:t>
            </a:r>
            <a:r>
              <a:rPr lang="en-CA" sz="1100" b="1" dirty="0">
                <a:sym typeface="Helvetica Neue"/>
              </a:rPr>
              <a:t> des enfants au jeu.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96DC7-0522-4C4C-A28E-04EADC5F4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6" y="583659"/>
            <a:ext cx="4785223" cy="4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43365" y="3998764"/>
            <a:ext cx="247762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Model T on Tour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Modèle</a:t>
            </a:r>
            <a:r>
              <a:rPr lang="en-CA" sz="1100" b="1" i="1" dirty="0">
                <a:sym typeface="Helvetica Neue"/>
              </a:rPr>
              <a:t> T </a:t>
            </a:r>
            <a:r>
              <a:rPr lang="en-CA" sz="1100" b="1" i="1" dirty="0" err="1">
                <a:sym typeface="Helvetica Neue"/>
              </a:rPr>
              <a:t>en</a:t>
            </a:r>
            <a:r>
              <a:rPr lang="en-CA" sz="1100" b="1" i="1" dirty="0">
                <a:sym typeface="Helvetica Neue"/>
              </a:rPr>
              <a:t> voyage</a:t>
            </a:r>
            <a:r>
              <a:rPr lang="en-CA" sz="1100" b="1" dirty="0">
                <a:sym typeface="Helvetica Neue"/>
              </a:rPr>
              <a:t>),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1960. </a:t>
            </a:r>
            <a:r>
              <a:rPr lang="en-CA" sz="1100" b="1" dirty="0" err="1">
                <a:sym typeface="Helvetica Neue"/>
              </a:rPr>
              <a:t>Quand</a:t>
            </a:r>
            <a:r>
              <a:rPr lang="en-CA" sz="1100" b="1" dirty="0">
                <a:sym typeface="Helvetica Neue"/>
              </a:rPr>
              <a:t> Maud rencontre Everett,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1937, il </a:t>
            </a:r>
            <a:r>
              <a:rPr lang="en-CA" sz="1100" b="1" dirty="0" err="1">
                <a:sym typeface="Helvetica Neue"/>
              </a:rPr>
              <a:t>possède</a:t>
            </a:r>
            <a:r>
              <a:rPr lang="en-CA" sz="1100" b="1" dirty="0">
                <a:sym typeface="Helvetica Neue"/>
              </a:rPr>
              <a:t> un </a:t>
            </a:r>
            <a:r>
              <a:rPr lang="en-CA" sz="1100" b="1" dirty="0" err="1">
                <a:sym typeface="Helvetica Neue"/>
              </a:rPr>
              <a:t>vieux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modèle</a:t>
            </a:r>
            <a:r>
              <a:rPr lang="en-CA" sz="1100" b="1" dirty="0">
                <a:sym typeface="Helvetica Neue"/>
              </a:rPr>
              <a:t> T de Ford.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CB39B-4180-7247-B6F7-596ED6A0A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7" y="593387"/>
            <a:ext cx="5268938" cy="4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07488" y="3867709"/>
            <a:ext cx="225597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Roadster and Cow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Cabriolet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décapotable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s’inspire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couverture d’un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numéro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revue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Maclean’s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1956.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07662-3CAE-9648-ACCE-B3AAD87B4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5" y="460375"/>
            <a:ext cx="5199316" cy="45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12304" y="3562607"/>
            <a:ext cx="223223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Nova Scotia Harbour in Autumn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 de Nouvelle-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Écosse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l’automne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Lewis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fleurs et,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parfois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arbres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fleurs,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même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n'est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68C6A-6F9F-3345-8E73-49610FBE1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7" y="603115"/>
            <a:ext cx="5670933" cy="421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12639" y="3609893"/>
            <a:ext cx="2809942" cy="1377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House and Ox Cart by the River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 et charrette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bœufs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près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rivière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1960. Lewis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variations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version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l’émission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CBC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consacrée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art.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80565-CE82-1C43-871C-EE736434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7" y="472780"/>
            <a:ext cx="5060257" cy="43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03640" y="4063117"/>
            <a:ext cx="252331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Haywagon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Charrette de foin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1940. Lewis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reconnue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où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figurent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bœufs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864BA-3509-0845-A309-C68327993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4" y="685164"/>
            <a:ext cx="5445455" cy="41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47170" y="4047215"/>
            <a:ext cx="268336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Maple Syrup Gathering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Cueillette de sirop </a:t>
            </a:r>
            <a:r>
              <a:rPr lang="en-CA" sz="1100" b="1" i="1" dirty="0" err="1">
                <a:sym typeface="Helvetica Neue"/>
              </a:rPr>
              <a:t>d’érable</a:t>
            </a:r>
            <a:r>
              <a:rPr lang="en-CA" sz="1100" b="1" dirty="0">
                <a:sym typeface="Helvetica Neue"/>
              </a:rPr>
              <a:t>),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1960. Dans de </a:t>
            </a:r>
            <a:r>
              <a:rPr lang="en-CA" sz="1100" b="1" dirty="0" err="1">
                <a:sym typeface="Helvetica Neue"/>
              </a:rPr>
              <a:t>nombreuses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œuvres</a:t>
            </a:r>
            <a:r>
              <a:rPr lang="en-CA" sz="1100" b="1" dirty="0">
                <a:sym typeface="Helvetica Neue"/>
              </a:rPr>
              <a:t> de Lewis, on </a:t>
            </a:r>
            <a:r>
              <a:rPr lang="en-CA" sz="1100" b="1" dirty="0" err="1">
                <a:sym typeface="Helvetica Neue"/>
              </a:rPr>
              <a:t>peut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voir</a:t>
            </a:r>
            <a:r>
              <a:rPr lang="en-CA" sz="1100" b="1" dirty="0">
                <a:sym typeface="Helvetica Neue"/>
              </a:rPr>
              <a:t> des </a:t>
            </a:r>
            <a:r>
              <a:rPr lang="en-CA" sz="1100" b="1" dirty="0" err="1">
                <a:sym typeface="Helvetica Neue"/>
              </a:rPr>
              <a:t>fermiers</a:t>
            </a:r>
            <a:r>
              <a:rPr lang="en-CA" sz="1100" b="1" dirty="0">
                <a:sym typeface="Helvetica Neue"/>
              </a:rPr>
              <a:t> au travail.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FD49-6EB3-EF46-B241-F498D632C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2" y="531041"/>
            <a:ext cx="5144569" cy="44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75927" y="3753016"/>
            <a:ext cx="2290990" cy="1216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British Kingfisher &amp; Apple Blossoms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Martin-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pêcheur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britannique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fleurs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pommier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inspirée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figurant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boîte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biscuits.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AAEBE-2D7A-954F-85AA-0BCD7A61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59" y="582443"/>
            <a:ext cx="5699395" cy="425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37016" y="3689405"/>
            <a:ext cx="2202682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 Coming into Station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arrivant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v.1949-1950.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Lewis imagine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1800.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/>
              <a:t> 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AC77C-E149-F54F-8E18-1D31782B2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6" y="630521"/>
            <a:ext cx="5592229" cy="41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7255990" y="3609893"/>
            <a:ext cx="1744888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Boîte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biscuits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des fleurs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1960. Lewis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fleurs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meubles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7345A-B69F-D743-9D47-369A9B134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9" y="280886"/>
            <a:ext cx="6832826" cy="45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27777" y="4757976"/>
            <a:ext cx="304422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Maud Lewis, 1965.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AFE18-4561-394E-9EF5-3BC8226C9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24" y="324414"/>
            <a:ext cx="6365300" cy="43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32067" y="3546282"/>
            <a:ext cx="2447393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Oxen in Spring [Two Oxen with Yoke]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Boeufs</a:t>
            </a:r>
            <a:r>
              <a:rPr lang="en-CA" sz="1100" b="1" i="1" dirty="0">
                <a:sym typeface="Helvetica Neue"/>
              </a:rPr>
              <a:t> au </a:t>
            </a:r>
            <a:r>
              <a:rPr lang="en-CA" sz="1100" b="1" i="1" dirty="0" err="1">
                <a:sym typeface="Helvetica Neue"/>
              </a:rPr>
              <a:t>printemps</a:t>
            </a:r>
            <a:r>
              <a:rPr lang="en-CA" sz="1100" b="1" i="1" dirty="0">
                <a:sym typeface="Helvetica Neue"/>
              </a:rPr>
              <a:t> [Deux </a:t>
            </a:r>
            <a:r>
              <a:rPr lang="en-CA" sz="1100" b="1" i="1" dirty="0" err="1">
                <a:sym typeface="Helvetica Neue"/>
              </a:rPr>
              <a:t>boeufs</a:t>
            </a:r>
            <a:r>
              <a:rPr lang="en-CA" sz="1100" b="1" i="1" dirty="0">
                <a:sym typeface="Helvetica Neue"/>
              </a:rPr>
              <a:t> avec </a:t>
            </a:r>
            <a:r>
              <a:rPr lang="en-CA" sz="1100" b="1" i="1" dirty="0" err="1">
                <a:sym typeface="Helvetica Neue"/>
              </a:rPr>
              <a:t>joug</a:t>
            </a:r>
            <a:r>
              <a:rPr lang="en-CA" sz="1100" b="1" i="1" dirty="0">
                <a:sym typeface="Helvetica Neue"/>
              </a:rPr>
              <a:t>]</a:t>
            </a:r>
            <a:r>
              <a:rPr lang="en-CA" sz="1100" b="1" dirty="0">
                <a:sym typeface="Helvetica Neue"/>
              </a:rPr>
              <a:t>), </a:t>
            </a:r>
            <a:r>
              <a:rPr lang="en-CA" sz="1100" b="1" dirty="0" err="1">
                <a:sym typeface="Helvetica Neue"/>
              </a:rPr>
              <a:t>vers</a:t>
            </a:r>
            <a:r>
              <a:rPr lang="en-CA" sz="1100" b="1" dirty="0">
                <a:sym typeface="Helvetica Neue"/>
              </a:rPr>
              <a:t> les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1960. Les </a:t>
            </a:r>
            <a:r>
              <a:rPr lang="en-CA" sz="1100" b="1" dirty="0" err="1">
                <a:sym typeface="Helvetica Neue"/>
              </a:rPr>
              <a:t>attelages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bœufs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étaient</a:t>
            </a:r>
            <a:r>
              <a:rPr lang="en-CA" sz="1100" b="1" dirty="0">
                <a:sym typeface="Helvetica Neue"/>
              </a:rPr>
              <a:t> un spectacle </a:t>
            </a:r>
            <a:r>
              <a:rPr lang="en-CA" sz="1100" b="1" dirty="0" err="1">
                <a:sym typeface="Helvetica Neue"/>
              </a:rPr>
              <a:t>familier</a:t>
            </a:r>
            <a:r>
              <a:rPr lang="en-CA" sz="1100" b="1" dirty="0">
                <a:sym typeface="Helvetica Neue"/>
              </a:rPr>
              <a:t> de la Nouvelle-</a:t>
            </a:r>
            <a:r>
              <a:rPr lang="en-CA" sz="1100" b="1" dirty="0" err="1">
                <a:sym typeface="Helvetica Neue"/>
              </a:rPr>
              <a:t>Écosse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rurale</a:t>
            </a:r>
            <a:r>
              <a:rPr lang="en-CA" sz="1100" b="1" dirty="0">
                <a:sym typeface="Helvetica Neue"/>
              </a:rPr>
              <a:t> tout au long de la vie de Maud Lewis.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AAF01-627B-6743-A852-1B2B6FAD7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8" y="188473"/>
            <a:ext cx="5033689" cy="47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56032" y="3760967"/>
            <a:ext cx="2361031" cy="119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Eddie Barnes &amp; Ed Murphy Going Fishing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Eddie Barnes et Ed Murphy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pêche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1965. Les phares et les bateaux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figurent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Lewis.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73D13-7434-0A49-88BA-584BDD6EC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7" y="279538"/>
            <a:ext cx="4982073" cy="45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87416" y="3737114"/>
            <a:ext cx="214769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Feeding the Horses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Nourrir</a:t>
            </a:r>
            <a:r>
              <a:rPr lang="en-CA" sz="1100" b="1" i="1" dirty="0">
                <a:sym typeface="Helvetica Neue"/>
              </a:rPr>
              <a:t> les </a:t>
            </a:r>
            <a:r>
              <a:rPr lang="en-CA" sz="1100" b="1" i="1" dirty="0" err="1">
                <a:sym typeface="Helvetica Neue"/>
              </a:rPr>
              <a:t>chevaux</a:t>
            </a:r>
            <a:r>
              <a:rPr lang="en-CA" sz="1100" b="1" dirty="0">
                <a:sym typeface="Helvetica Neue"/>
              </a:rPr>
              <a:t>), </a:t>
            </a:r>
            <a:r>
              <a:rPr lang="en-CA" sz="1100" b="1" dirty="0" err="1">
                <a:sym typeface="Helvetica Neue"/>
              </a:rPr>
              <a:t>s.d.</a:t>
            </a:r>
            <a:r>
              <a:rPr lang="en-CA" sz="1100" b="1" dirty="0">
                <a:sym typeface="Helvetica Neue"/>
              </a:rPr>
              <a:t> Les images de fleurs et </a:t>
            </a:r>
            <a:r>
              <a:rPr lang="en-CA" sz="1100" b="1" dirty="0" err="1">
                <a:sym typeface="Helvetica Neue"/>
              </a:rPr>
              <a:t>d’arbres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d’automne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ce</a:t>
            </a:r>
            <a:r>
              <a:rPr lang="en-CA" sz="1100" b="1" dirty="0">
                <a:sym typeface="Helvetica Neue"/>
              </a:rPr>
              <a:t> tableau </a:t>
            </a:r>
            <a:r>
              <a:rPr lang="en-CA" sz="1100" b="1" dirty="0" err="1">
                <a:sym typeface="Helvetica Neue"/>
              </a:rPr>
              <a:t>sont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caractéristiques</a:t>
            </a:r>
            <a:r>
              <a:rPr lang="en-CA" sz="1100" b="1" dirty="0">
                <a:sym typeface="Helvetica Neue"/>
              </a:rPr>
              <a:t> chez Lewis.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F9F8A-5BF2-A149-902F-2B48702C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8" y="339252"/>
            <a:ext cx="5994272" cy="446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58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21940" y="3975652"/>
            <a:ext cx="2857513" cy="102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Drying Cod Flakes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Séchage</a:t>
            </a:r>
            <a:r>
              <a:rPr lang="en-CA" sz="1100" b="1" i="1" dirty="0">
                <a:sym typeface="Helvetica Neue"/>
              </a:rPr>
              <a:t> de </a:t>
            </a:r>
            <a:r>
              <a:rPr lang="en-CA" sz="1100" b="1" i="1" dirty="0" err="1">
                <a:sym typeface="Helvetica Neue"/>
              </a:rPr>
              <a:t>morues</a:t>
            </a:r>
            <a:r>
              <a:rPr lang="en-CA" sz="1100" b="1" i="1" dirty="0">
                <a:sym typeface="Helvetica Neue"/>
              </a:rPr>
              <a:t> sur des </a:t>
            </a:r>
            <a:r>
              <a:rPr lang="en-CA" sz="1100" b="1" i="1" dirty="0" err="1">
                <a:sym typeface="Helvetica Neue"/>
              </a:rPr>
              <a:t>étendoirs</a:t>
            </a:r>
            <a:r>
              <a:rPr lang="en-CA" sz="1100" b="1" dirty="0">
                <a:sym typeface="Helvetica Neue"/>
              </a:rPr>
              <a:t>), milieu-fin des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1950. </a:t>
            </a:r>
            <a:r>
              <a:rPr lang="en-CA" sz="1100" b="1" dirty="0" err="1">
                <a:sym typeface="Helvetica Neue"/>
              </a:rPr>
              <a:t>Lors</a:t>
            </a:r>
            <a:r>
              <a:rPr lang="en-CA" sz="1100" b="1" dirty="0">
                <a:sym typeface="Helvetica Neue"/>
              </a:rPr>
              <a:t> de son </a:t>
            </a:r>
            <a:r>
              <a:rPr lang="en-CA" sz="1100" b="1" dirty="0" err="1">
                <a:sym typeface="Helvetica Neue"/>
              </a:rPr>
              <a:t>mariage</a:t>
            </a:r>
            <a:r>
              <a:rPr lang="en-CA" sz="1100" b="1" dirty="0">
                <a:sym typeface="Helvetica Neue"/>
              </a:rPr>
              <a:t> avec Everett, </a:t>
            </a:r>
            <a:r>
              <a:rPr lang="en-CA" sz="1100" b="1" dirty="0" err="1">
                <a:sym typeface="Helvetica Neue"/>
              </a:rPr>
              <a:t>celui</a:t>
            </a:r>
            <a:r>
              <a:rPr lang="en-CA" sz="1100" b="1" dirty="0">
                <a:sym typeface="Helvetica Neue"/>
              </a:rPr>
              <a:t>-ci </a:t>
            </a:r>
            <a:r>
              <a:rPr lang="en-CA" sz="1100" b="1" dirty="0" err="1">
                <a:sym typeface="Helvetica Neue"/>
              </a:rPr>
              <a:t>était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vendeur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itinérant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poissons</a:t>
            </a:r>
            <a:r>
              <a:rPr lang="en-CA" sz="1100" b="1" dirty="0">
                <a:sym typeface="Helvetica Neue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E2C11-4B1B-F74F-AA0A-BF5C77AA5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6" y="243405"/>
            <a:ext cx="5093004" cy="46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6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16621" y="4110824"/>
            <a:ext cx="232551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Three Black Cats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Trois chats noirs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parmi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emblématiques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Lewis.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8C51B-6F66-3A45-8E04-988F4488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1" y="280834"/>
            <a:ext cx="4634142" cy="45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25435" y="3061252"/>
            <a:ext cx="2126567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Village Scene with Sleigh Ride [Christmas Card]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village avec promenade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traîneau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[carte de Noël]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v.1951.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Noël, Lewis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s’inspire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déjà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populaires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l’industrie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vœux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FE37F-C07A-124B-99D2-52B05B343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8" y="509212"/>
            <a:ext cx="6262791" cy="41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67209" y="4112481"/>
            <a:ext cx="260802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Contre-porte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Maud Lewis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Après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Lewis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surfaces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d’oiseaux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 fleurs et de papillons.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6C655-5F4D-C840-89EC-50893644E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97" y="113685"/>
            <a:ext cx="2354597" cy="49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92083" y="3983602"/>
            <a:ext cx="234976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Blacksmith’s Shop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L’atelier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maréchal-ferrant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1960.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Lewis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maréchal-ferrant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fabricant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harnais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57C5F-1370-0146-8725-4ADA56EA6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5" y="246839"/>
            <a:ext cx="5848574" cy="4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30976" y="4696278"/>
            <a:ext cx="3147215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Explosion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Halifax, 1917.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BD580-E1A7-6F49-B0DD-3F8A3F14B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23" y="203065"/>
            <a:ext cx="2925534" cy="47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47646" y="4635610"/>
            <a:ext cx="512471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Maud Lewis,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Bluenose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Bluenose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79C09-8E85-B74B-9019-C81114C8A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53" y="389002"/>
            <a:ext cx="6257894" cy="41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960</Words>
  <Application>Microsoft Macintosh PowerPoint</Application>
  <PresentationFormat>On-screen Show (16:9)</PresentationFormat>
  <Paragraphs>45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85</cp:revision>
  <dcterms:modified xsi:type="dcterms:W3CDTF">2022-09-13T13:57:59Z</dcterms:modified>
</cp:coreProperties>
</file>