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83" r:id="rId4"/>
    <p:sldId id="284" r:id="rId5"/>
    <p:sldId id="285" r:id="rId6"/>
    <p:sldId id="286" r:id="rId7"/>
    <p:sldId id="292" r:id="rId8"/>
    <p:sldId id="293" r:id="rId9"/>
    <p:sldId id="287" r:id="rId10"/>
    <p:sldId id="288" r:id="rId11"/>
    <p:sldId id="290" r:id="rId12"/>
    <p:sldId id="289" r:id="rId13"/>
    <p:sldId id="322" r:id="rId14"/>
    <p:sldId id="323" r:id="rId15"/>
    <p:sldId id="324" r:id="rId16"/>
    <p:sldId id="266" r:id="rId17"/>
    <p:sldId id="325" r:id="rId18"/>
    <p:sldId id="299" r:id="rId19"/>
    <p:sldId id="326" r:id="rId20"/>
    <p:sldId id="311" r:id="rId21"/>
    <p:sldId id="327" r:id="rId22"/>
    <p:sldId id="301" r:id="rId23"/>
    <p:sldId id="312" r:id="rId24"/>
    <p:sldId id="328" r:id="rId25"/>
    <p:sldId id="329" r:id="rId26"/>
    <p:sldId id="330" r:id="rId27"/>
    <p:sldId id="331" r:id="rId28"/>
    <p:sldId id="332" r:id="rId29"/>
    <p:sldId id="304" r:id="rId30"/>
    <p:sldId id="333" r:id="rId31"/>
    <p:sldId id="334" r:id="rId32"/>
    <p:sldId id="335" r:id="rId33"/>
    <p:sldId id="321" r:id="rId34"/>
    <p:sldId id="336" r:id="rId35"/>
    <p:sldId id="337" r:id="rId36"/>
    <p:sldId id="338" r:id="rId37"/>
    <p:sldId id="339" r:id="rId38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08"/>
    <p:restoredTop sz="90106" autoAdjust="0"/>
  </p:normalViewPr>
  <p:slideViewPr>
    <p:cSldViewPr snapToGrid="0" snapToObjects="1">
      <p:cViewPr varScale="1">
        <p:scale>
          <a:sx n="116" d="100"/>
          <a:sy n="116" d="100"/>
        </p:scale>
        <p:origin x="98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7706767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280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4251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2991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924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969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6746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72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6770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25493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75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663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2652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9960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2254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637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4848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5191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4840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6475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134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9300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60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6608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2427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6952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542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0950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6315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5869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8949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171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9900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8620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3281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4716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3933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18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784EDF-919A-CA43-B4DE-AF3E28149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" y="0"/>
            <a:ext cx="9137335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265727" y="4262828"/>
            <a:ext cx="642937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drapeau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Canada fait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maison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par Walter Lyons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Clothilde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Boulay-Lyons, 1965.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L’adolescent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québécois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fabriqué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drapeau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avec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mère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décorer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fête du Canada.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B8F8D5-BEEA-2E45-A8F9-AE014797DC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2" b="16314"/>
          <a:stretch/>
        </p:blipFill>
        <p:spPr>
          <a:xfrm>
            <a:off x="1265727" y="323386"/>
            <a:ext cx="6429375" cy="382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2586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519649" y="3797459"/>
            <a:ext cx="2039100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Joyce Wieland,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Ô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Canada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1970. Wieland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produit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CA" sz="1100" b="1" dirty="0"/>
              <a:t>œuvre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réponse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nouvel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hymne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Canada,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adopté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1967.  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69D619-2F62-F94A-A417-A99E7EB33C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90" y="323892"/>
            <a:ext cx="6073333" cy="45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5539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3735659" y="4308822"/>
            <a:ext cx="4913818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robe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conception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cousue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mère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Winnipeg, v.1940.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59DA70-0518-F742-9C65-016FFB2388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61" y="379886"/>
            <a:ext cx="2712086" cy="445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6058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282950" y="4240526"/>
            <a:ext cx="6412152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 (à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droite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avec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collègues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usine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transformation de Winnipeg, v.1945. Après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l’école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Falk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trouve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emploi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à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l’usine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transformation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Macdonalds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Consolidated, 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grossiste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alimentaire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5E62BA-72FE-A345-9D8F-3262946006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50" y="295660"/>
            <a:ext cx="6412152" cy="386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541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177373" y="4140167"/>
            <a:ext cx="6623303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Bird Is Known by His Feathers Alone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oiseau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reconnaît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uniquement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plumes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accessoires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performance, 1968. Falk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intègre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éléments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musicaux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à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plusieurs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performances de la fin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1960. 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52FBAF-2D86-264E-8DFD-F78433F024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74" y="313495"/>
            <a:ext cx="6623303" cy="372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3872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496099" y="4407795"/>
            <a:ext cx="5985849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travaillant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Winter Tree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Arbre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d’hiver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son atelier, 2012. 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7B4A94-193D-4A4A-AEAD-C7F1B4440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099" y="313951"/>
            <a:ext cx="5985849" cy="401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5328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821675" y="4246848"/>
            <a:ext cx="5423400" cy="738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Home Environment 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Environnement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domestique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1968. </a:t>
            </a:r>
          </a:p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installation de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taille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pièce, Falk combine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objets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trouvés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représentations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céramique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d’objets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quotidien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r>
              <a:rPr lang="en-CA" dirty="0"/>
              <a:t>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2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CCFFB3-15EC-4F4F-98F9-CD149C94D5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675" y="451039"/>
            <a:ext cx="5423400" cy="373241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533740" y="4257865"/>
            <a:ext cx="5999270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Soft Couch with Suit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Divan moelleux avec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complet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1986.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nombreuses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peintures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Falk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chaises et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vêtements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explore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symbolisme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formes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domestiques.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2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08F35A-C689-A44C-904E-C426583D16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740" y="524438"/>
            <a:ext cx="5999270" cy="368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4342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416311" y="3959444"/>
            <a:ext cx="3813290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Dress with Candles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Robe avec chandelles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1997.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subtiles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variations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coloration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robe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ajoutées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avec de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peinture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qui la rend plus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réaliste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6CD2C6-EBBE-894E-9ED8-8F45BE8FC1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06" y="558632"/>
            <a:ext cx="3196916" cy="426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029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237464" y="4004048"/>
            <a:ext cx="3969835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Dress with Insect Box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Robe avec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boîte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insectes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1998.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série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sculptures de robes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papier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mâché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Falk imagine la vie des femmes qui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auraient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porter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pièces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5A7294-0BE1-3D47-A094-3B0216499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689" y="562307"/>
            <a:ext cx="2665953" cy="430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020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876279" y="3869284"/>
            <a:ext cx="2071729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d’installation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l’exposition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 </a:t>
            </a:r>
            <a:b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beaux-arts du Canada, Ottawa, 2002.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9E28D4-B070-D143-AE01-2F6E88AE9D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5" y="355672"/>
            <a:ext cx="6542899" cy="437535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006898" y="4036726"/>
            <a:ext cx="3060952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Antony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2001.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sculpture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s'articule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autour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présence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d'un corps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malgré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son absence.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64B636-F804-424F-97A2-BE79CBA21D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56" y="657921"/>
            <a:ext cx="3901173" cy="415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8745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029200" y="4205708"/>
            <a:ext cx="3060952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My Work Shirt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 chemise de travail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2016.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image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chemise que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l’artiste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peindre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5B858D-8441-EA4A-8AF5-54539FEAA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38" y="571231"/>
            <a:ext cx="3463773" cy="432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6800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612942" y="2858851"/>
            <a:ext cx="1862254" cy="187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Green Running Shoes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Chaussures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course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2019.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Contrairement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plupart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sculptures de Falk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réalisées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argile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papier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mâché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pièce 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conçue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bronze. 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C740AD-3236-9F4A-9E53-FDC800B2A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05" y="702314"/>
            <a:ext cx="5999040" cy="40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9169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073939" y="3982818"/>
            <a:ext cx="2999677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Lucy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2021. La robe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surmontée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d’un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haut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col,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teinte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bleu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ciel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vibrant.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CD49DB-BAF3-354B-832F-3BA50A1E3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275" y="460375"/>
            <a:ext cx="2921800" cy="438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1868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906244" y="3536964"/>
            <a:ext cx="2308303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Veneration of the White Collar Worker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Vénération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col blanc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1973.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oeuvre 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créée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cadre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d'une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commande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l’édifice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ministère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Affaires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extérieures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Ottawa. 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52C546-3A0E-834E-8C9A-6EEA9FC355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3" y="625861"/>
            <a:ext cx="5136811" cy="428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4448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786783" y="3821730"/>
            <a:ext cx="2743199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Agnes [Black Patina]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Agnes [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patine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noire]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2000-2001.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robe noire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tenue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d’usage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à porter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d'un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enterrement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car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couleur symbolise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deuil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52740-388C-F840-926D-2443EBCB8D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255" y="224693"/>
            <a:ext cx="3336057" cy="462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168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945390" y="3346462"/>
            <a:ext cx="2743199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Problem with Wedding Veils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problème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avec les voiles de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mariage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2010-2011. D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'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hauteur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près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d'un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mètre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quatre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vingt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-dix,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sculpture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remet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question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attentes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culturelles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à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l'égard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femmes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mariées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27AC50-DEFB-9E49-9349-9AB8CBA67F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590" y="201431"/>
            <a:ext cx="3610439" cy="468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9432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809919" y="4167906"/>
            <a:ext cx="3121373" cy="738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Small Purse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Petit sac à main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v.1970.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sculpture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sac à main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ouvert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r>
              <a:rPr lang="en-CA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FD4F93-9C92-3A42-8A8C-DFFDC2832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40" y="591015"/>
            <a:ext cx="5052319" cy="431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2642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809785" y="3706241"/>
            <a:ext cx="2698595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Soft Chair with Pants and Hammer Head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Fauteuil avec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pantalons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tête de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marteau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1986.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peinture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pantalon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d’homme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plié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disposé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un fauteuil de salon au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tissu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soyeux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D86726-ABEB-A94C-ADF4-1FA5C67030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507" y="460375"/>
            <a:ext cx="3931148" cy="444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1467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378633" y="3387425"/>
            <a:ext cx="2384430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Single Right Men’s Shoes: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Bootcase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with 6 Orange Brogues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Chaussures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droites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masculines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: vitrine avec 6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richelieus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orange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1973.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L'émail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attire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l'attention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les fins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détails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coutures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signes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d'usure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CC7EE4-2E0D-B648-9E99-E9DF291D46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40" y="579863"/>
            <a:ext cx="5817093" cy="434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3881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307980" y="4421599"/>
            <a:ext cx="3401026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 err="1">
                <a:sym typeface="Helvetica Neue"/>
              </a:rPr>
              <a:t>Gathie</a:t>
            </a:r>
            <a:r>
              <a:rPr lang="en-CA" sz="1100" b="1" dirty="0">
                <a:sym typeface="Helvetica Neue"/>
              </a:rPr>
              <a:t> Falk </a:t>
            </a:r>
            <a:r>
              <a:rPr lang="en-CA" sz="1100" b="1" dirty="0" err="1">
                <a:sym typeface="Helvetica Neue"/>
              </a:rPr>
              <a:t>en</a:t>
            </a:r>
            <a:r>
              <a:rPr lang="en-CA" sz="1100" b="1" dirty="0">
                <a:sym typeface="Helvetica Neue"/>
              </a:rPr>
              <a:t> 2019.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1416FA-B553-2446-BFF0-187F500923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72" y="323386"/>
            <a:ext cx="4612987" cy="445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644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642787" y="3895257"/>
            <a:ext cx="3086958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Eight Red Boots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Huit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bottes rouges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1973.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de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série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Chaussures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droites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masculines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exposée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Centre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culturel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canadien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à Paris,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1974. 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2581B-3736-AE48-B4A2-C28D0B78F0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88" y="568712"/>
            <a:ext cx="4548848" cy="435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9817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761893" y="4263503"/>
            <a:ext cx="5650673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Standard Shoes, The Column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Chaussures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classiques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colonne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détail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1998-1999.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fait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d'une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plus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grande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sculpture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conçue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ressembler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à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pile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boîtes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à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chaussures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BF6760-A521-734C-B786-97914F3E78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893" y="383256"/>
            <a:ext cx="5650673" cy="381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6234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951142" y="4070024"/>
            <a:ext cx="3612994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Blue Running Shoes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Chaussures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course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bleues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1973.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Formées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uniquement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le pied droit,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chaussures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céramique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présentées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magasin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332812-BE2D-5544-95A1-C5C1316CA1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24" y="674522"/>
            <a:ext cx="4168552" cy="425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5006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832356" y="3944434"/>
            <a:ext cx="2575931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Waitress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serveuse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1965.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peinture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femme servant du café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groupe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convives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96F555-0CAB-FE40-AD0D-8BB4DEA88F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81" y="285692"/>
            <a:ext cx="5437967" cy="452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2062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891723" y="2804098"/>
            <a:ext cx="1750742" cy="2046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196 Apples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196 pommes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1969-1970. Les pommes de Falk,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toujours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même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grosseur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se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distinguent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la coloration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l’émail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qui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évoque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différents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degrés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texture,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maturité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meurtrissure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5C4839-875D-D940-B28E-41B493AB68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7" y="303603"/>
            <a:ext cx="6448724" cy="454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68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446796" y="4200009"/>
            <a:ext cx="6116593" cy="738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 Angel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Ange rouge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1972.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performance, Falk,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portant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longue robe de soirée blanche et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ailes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surdimensionnées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comptine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« Row, Row, Row Your Boat »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accompagnée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perroquets.</a:t>
            </a:r>
            <a:r>
              <a:rPr lang="en-CA" dirty="0"/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40761-511F-3647-9443-0F7D0E64F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797" y="356705"/>
            <a:ext cx="6116593" cy="377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6410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843373" y="3348467"/>
            <a:ext cx="2821259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Still Life with UBC Jug  </a:t>
            </a:r>
            <a:b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Nature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morte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avec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cruche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l’Université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Colombie-Britannique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1962.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Falk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considère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peinture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l'une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plus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anciennes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qu'elle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ait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réalisées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sans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l'aide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professeur·es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711BC0-72FB-8048-8BF8-F4F46598DC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5" y="289850"/>
            <a:ext cx="5419590" cy="451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0218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801338" y="4078248"/>
            <a:ext cx="547441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26 Blood Oranges 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26 oranges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sanguines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1970. Les sculptures de fruits de Falk nous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rappellent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l'art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le travail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minutieux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qui se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cachent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derrière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étalages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délectables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DF10C7-E1C8-0A43-9BA8-8D472ED4CC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338" y="446048"/>
            <a:ext cx="5474415" cy="354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4624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746755" y="3011624"/>
            <a:ext cx="2246002" cy="1708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Home Environment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Environnement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domestique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1968.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installation de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taille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pièce, Falk combine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objets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trouvés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représentations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céramique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d’objets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quotidien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9BE35E-3F51-594D-9C9D-B5801D1E5F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9" y="375233"/>
            <a:ext cx="6312826" cy="434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901931" y="4367422"/>
            <a:ext cx="5427339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Single Right Men’s Shoes: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Bootcase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with 9 Black Boots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Chaussures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droites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masculines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: vitrine avec 9 bottes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noires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1973. </a:t>
            </a:r>
          </a:p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 </a:t>
            </a:r>
            <a:r>
              <a:rPr lang="fr-CA" sz="1100" b="1" dirty="0"/>
              <a:t>œuvres</a:t>
            </a:r>
            <a:r>
              <a:rPr lang="fr-CA" sz="1100" dirty="0"/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céramique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Falk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relèvent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genre de la nature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morte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881D69-CF87-004B-852D-2DAD671AF2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31" y="208881"/>
            <a:ext cx="5427339" cy="41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683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200077" y="3131527"/>
            <a:ext cx="2419815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30 Grapefruit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30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pamplemousses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1970. Les </a:t>
            </a:r>
            <a:r>
              <a:rPr lang="fr-CA" sz="1100" b="1" dirty="0"/>
              <a:t>œuvres</a:t>
            </a:r>
            <a:r>
              <a:rPr lang="fr-CA" sz="1100" dirty="0"/>
              <a:t>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série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Amas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fruits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inspirées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les arrangements de fruits que Falk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voyait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tous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jours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étals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marchands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de son quartier.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54339F-91CF-C544-A50D-77AC83EDF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59" y="375764"/>
            <a:ext cx="5559370" cy="429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753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347441" y="3338315"/>
            <a:ext cx="2250150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Banquet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banquet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1963. Ce tableau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présente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nombreuses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caractéristiques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formelles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l'expressionnisme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allemand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telles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que la couleur explosive et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distorsion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l'espace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FC1F67-FC37-1C49-9B6B-6206570D6D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2" y="379141"/>
            <a:ext cx="5817406" cy="432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8915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3836019" y="4233494"/>
            <a:ext cx="4728117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A. C. Leighton,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Canadian Pacific to Canada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Canadien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Pacifique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Canada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v.1920.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Chemin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Canadien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Pacifique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joué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rôle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promotion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l’immigration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Prairies.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717E06-B672-C84A-87C4-3230FF5320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65" y="186550"/>
            <a:ext cx="3262294" cy="473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42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550489" y="4359920"/>
            <a:ext cx="6043022" cy="400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Façade du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beaux-arts de Vancouver.</a:t>
            </a:r>
            <a:r>
              <a:rPr lang="en-CA" dirty="0"/>
              <a:t>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6C513-A4FA-F245-80C9-0D6DB4CE5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89" y="209905"/>
            <a:ext cx="6043022" cy="407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2525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2072</TotalTime>
  <Words>1104</Words>
  <Application>Microsoft Macintosh PowerPoint</Application>
  <PresentationFormat>On-screen Show (16:9)</PresentationFormat>
  <Paragraphs>55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Victoria Nolte</cp:lastModifiedBy>
  <cp:revision>97</cp:revision>
  <dcterms:modified xsi:type="dcterms:W3CDTF">2023-06-23T23:08:41Z</dcterms:modified>
</cp:coreProperties>
</file>