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3" r:id="rId4"/>
    <p:sldId id="286" r:id="rId5"/>
    <p:sldId id="285" r:id="rId6"/>
    <p:sldId id="284" r:id="rId7"/>
    <p:sldId id="340" r:id="rId8"/>
    <p:sldId id="341" r:id="rId9"/>
    <p:sldId id="369" r:id="rId10"/>
    <p:sldId id="370" r:id="rId11"/>
    <p:sldId id="345" r:id="rId12"/>
    <p:sldId id="344" r:id="rId13"/>
    <p:sldId id="371" r:id="rId14"/>
    <p:sldId id="372" r:id="rId15"/>
    <p:sldId id="360" r:id="rId16"/>
    <p:sldId id="373" r:id="rId17"/>
    <p:sldId id="374" r:id="rId18"/>
    <p:sldId id="376" r:id="rId19"/>
    <p:sldId id="375" r:id="rId20"/>
    <p:sldId id="383" r:id="rId21"/>
    <p:sldId id="377" r:id="rId22"/>
    <p:sldId id="363" r:id="rId23"/>
    <p:sldId id="378" r:id="rId24"/>
    <p:sldId id="364" r:id="rId25"/>
    <p:sldId id="365" r:id="rId26"/>
    <p:sldId id="354" r:id="rId27"/>
    <p:sldId id="379" r:id="rId28"/>
    <p:sldId id="380" r:id="rId29"/>
    <p:sldId id="381" r:id="rId30"/>
    <p:sldId id="384" r:id="rId31"/>
    <p:sldId id="385" r:id="rId32"/>
    <p:sldId id="386" r:id="rId33"/>
    <p:sldId id="382" r:id="rId34"/>
    <p:sldId id="321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94718"/>
  </p:normalViewPr>
  <p:slideViewPr>
    <p:cSldViewPr snapToGrid="0">
      <p:cViewPr varScale="1">
        <p:scale>
          <a:sx n="154" d="100"/>
          <a:sy n="154" d="100"/>
        </p:scale>
        <p:origin x="200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54123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6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38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83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27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16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19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22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959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85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407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31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140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22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019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1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6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5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4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7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01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0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5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51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1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hotos of a camera and a book&#10;&#10;Description automatically generated">
            <a:extLst>
              <a:ext uri="{FF2B5EF4-FFF2-40B4-BE49-F238E27FC236}">
                <a16:creationId xmlns:a16="http://schemas.microsoft.com/office/drawing/2014/main" id="{6D710E46-CD50-28A6-662C-3DD55226E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40668" cy="51453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14684" y="3909361"/>
            <a:ext cx="466253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wearing a beaded amauti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portant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amauti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perlé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v.1940-1960.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portrait, la femme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amauti, 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vêtement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peau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capuche 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poche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laquelle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transporter un enfant.</a:t>
            </a:r>
          </a:p>
        </p:txBody>
      </p:sp>
      <p:pic>
        <p:nvPicPr>
          <p:cNvPr id="4" name="Picture 3" descr="A person in a traditional outfit in the snow&#10;&#10;Description automatically generated">
            <a:extLst>
              <a:ext uri="{FF2B5EF4-FFF2-40B4-BE49-F238E27FC236}">
                <a16:creationId xmlns:a16="http://schemas.microsoft.com/office/drawing/2014/main" id="{4763337B-7815-4345-6FF8-9F8A6EA07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2" y="195891"/>
            <a:ext cx="3153260" cy="4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34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52712" y="4351093"/>
            <a:ext cx="436556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de Jeff Wall.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56F83-CCD7-919E-106D-2AA00A412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9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86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42751" y="4194380"/>
            <a:ext cx="525849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Double Self-Portrait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Double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1979. Wall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célèbre pour les mises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scène complexes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photographiques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double »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 descr="A person standing next to a chair&#10;&#10;Description automatically generated">
            <a:extLst>
              <a:ext uri="{FF2B5EF4-FFF2-40B4-BE49-F238E27FC236}">
                <a16:creationId xmlns:a16="http://schemas.microsoft.com/office/drawing/2014/main" id="{1CE0DFBE-4CF9-669E-4CCB-A806E6C4B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1" y="181840"/>
            <a:ext cx="5258498" cy="39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769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56676" y="3339683"/>
            <a:ext cx="272657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Drain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L’égout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1989. Bien que Wall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s’inspire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vie pour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plupart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compositions, il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également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grand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d’images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mises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scénarios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imaginaires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celui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dépeint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L’égout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 descr="A group of girls playing in a stream&#10;&#10;Description automatically generated">
            <a:extLst>
              <a:ext uri="{FF2B5EF4-FFF2-40B4-BE49-F238E27FC236}">
                <a16:creationId xmlns:a16="http://schemas.microsoft.com/office/drawing/2014/main" id="{C447BD6A-DD82-4F53-1A8E-2D141D44A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" y="312196"/>
            <a:ext cx="5526860" cy="43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41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05940" y="4167189"/>
            <a:ext cx="553212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Picture for Women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pour les femmes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1979.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après la pause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création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dix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prise par Wall;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contribué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faire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novateur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domaine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conceptuelle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E6289943-BD38-FBD7-2206-6DD0089C6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250594"/>
            <a:ext cx="5532120" cy="38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84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03272" y="3891050"/>
            <a:ext cx="276271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Pomegranates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 grenades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v.1910. Ce portrait figurant Violet, la fille de Keene,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consacré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 photo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l’année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au Salon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Londres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1911.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dirty="0"/>
          </a:p>
        </p:txBody>
      </p:sp>
      <p:pic>
        <p:nvPicPr>
          <p:cNvPr id="4" name="Picture 3" descr="A person holding a bowl of fruit&#10;&#10;Description automatically generated">
            <a:extLst>
              <a:ext uri="{FF2B5EF4-FFF2-40B4-BE49-F238E27FC236}">
                <a16:creationId xmlns:a16="http://schemas.microsoft.com/office/drawing/2014/main" id="{4BF02F25-3528-484D-F978-A8CB26960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65" y="221430"/>
            <a:ext cx="3215809" cy="47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901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87370" y="3552496"/>
            <a:ext cx="281837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Malay Washerwoman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Notre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blanchisseuse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malaise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1903-1913.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Salués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la critique,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particulier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ceux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Afrique du Sud,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nombreux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portraits de Keene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vendus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postales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person wearing a head scarf&#10;&#10;Description automatically generated">
            <a:extLst>
              <a:ext uri="{FF2B5EF4-FFF2-40B4-BE49-F238E27FC236}">
                <a16:creationId xmlns:a16="http://schemas.microsoft.com/office/drawing/2014/main" id="{C60A0F7F-C1E9-93CD-EBA9-4D479394B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64" y="310584"/>
            <a:ext cx="3154729" cy="46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369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87009" y="3213941"/>
            <a:ext cx="2786932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attribuée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Tintype of Young African American Woman Seated at Table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Ferrotype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afro-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américaine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assise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 portrait fait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remarquable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collection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assemblée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Bell-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Sloman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qui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 par le chemin de fer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clandestin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1850.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 descr="A person in a dress sitting on a chair&#10;&#10;Description automatically generated">
            <a:extLst>
              <a:ext uri="{FF2B5EF4-FFF2-40B4-BE49-F238E27FC236}">
                <a16:creationId xmlns:a16="http://schemas.microsoft.com/office/drawing/2014/main" id="{743D0FE1-D855-24A6-3FD1-025BE65E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32" y="221430"/>
            <a:ext cx="3291366" cy="47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93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53754" y="3301234"/>
            <a:ext cx="2692965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Studio Hayashi,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Kiyoshi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Shirimoto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his dog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Kiyoshi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Shirimoto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son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Établi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l’île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Vancouver, le studio Hayashi,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fondé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Senjiro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Hayashi (1880-1935),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assuré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production d’un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impressionnant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portraits pour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clientèle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issue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l’immigration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4" name="Picture 3" descr="A person sitting in a chair with a dog&#10;&#10;Description automatically generated">
            <a:extLst>
              <a:ext uri="{FF2B5EF4-FFF2-40B4-BE49-F238E27FC236}">
                <a16:creationId xmlns:a16="http://schemas.microsoft.com/office/drawing/2014/main" id="{174C2D91-59A5-FE83-61BC-E47A2CCA7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0" y="303414"/>
            <a:ext cx="3233262" cy="45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01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18450" y="3383218"/>
            <a:ext cx="2689646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Harold Mortimer-Lamb,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her studio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son atelier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v.1939. Mortimer-Lamb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traduit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l’intensité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caractéristique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Colombie-Britannique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Emily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(1871-1945),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emblématique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son atelier.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person sitting at a table with paintings&#10;&#10;Description automatically generated">
            <a:extLst>
              <a:ext uri="{FF2B5EF4-FFF2-40B4-BE49-F238E27FC236}">
                <a16:creationId xmlns:a16="http://schemas.microsoft.com/office/drawing/2014/main" id="{A30C3032-8395-B5C4-46C8-150C8D2DD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" y="526714"/>
            <a:ext cx="4257884" cy="43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701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69764" y="3219097"/>
            <a:ext cx="2038121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Louis-Jacques-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Mandé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Daguerre,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Boulevard du Temple, Paris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v.1838.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serait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premières images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photographiques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produites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l’aide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appareil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daguerréotype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A black and white photo of a street with buildings&#10;&#10;Description automatically generated">
            <a:extLst>
              <a:ext uri="{FF2B5EF4-FFF2-40B4-BE49-F238E27FC236}">
                <a16:creationId xmlns:a16="http://schemas.microsoft.com/office/drawing/2014/main" id="{89EB2B10-ED48-4518-5D86-2C751F547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5" y="385552"/>
            <a:ext cx="6085777" cy="43723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36595" y="4469356"/>
            <a:ext cx="308077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v.1910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  <p:pic>
        <p:nvPicPr>
          <p:cNvPr id="3" name="Picture 2" descr="A person holding a branch of berries&#10;&#10;Description automatically generated">
            <a:extLst>
              <a:ext uri="{FF2B5EF4-FFF2-40B4-BE49-F238E27FC236}">
                <a16:creationId xmlns:a16="http://schemas.microsoft.com/office/drawing/2014/main" id="{42473C4E-3963-99C1-87DE-5BC7CF084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08" y="280341"/>
            <a:ext cx="3536113" cy="45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168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28456" y="3452941"/>
            <a:ext cx="2917047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wearing a beaded amauti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portant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amauti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perlé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v.1940-1960. La femme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aidé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mettre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point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méthodes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développement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films dans le rude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climat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l’Arctique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person in a traditional outfit in the snow&#10;&#10;Description automatically generated">
            <a:extLst>
              <a:ext uri="{FF2B5EF4-FFF2-40B4-BE49-F238E27FC236}">
                <a16:creationId xmlns:a16="http://schemas.microsoft.com/office/drawing/2014/main" id="{E688D355-907F-9860-C368-806DDFDDC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51" y="151707"/>
            <a:ext cx="3216795" cy="48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19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95995" y="4007144"/>
            <a:ext cx="555200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Distant view of Cape Dorset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lointaine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Cape Dorset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v.1942-1943.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documenter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l’établissement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colonies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permanentes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Cape Dorset,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profondément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modifié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mode de vie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nomade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inuites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4" name="Picture 3" descr="A snowy landscape with houses and mountains&#10;&#10;Description automatically generated">
            <a:extLst>
              <a:ext uri="{FF2B5EF4-FFF2-40B4-BE49-F238E27FC236}">
                <a16:creationId xmlns:a16="http://schemas.microsoft.com/office/drawing/2014/main" id="{D6D172B8-BE81-3B77-0C06-79A41B66B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96" y="365759"/>
            <a:ext cx="5552005" cy="35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80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7233" y="4028547"/>
            <a:ext cx="548953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Ashevak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Ezekiel and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Kooyoo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leaving on the dog sled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Ashevak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Ezekiel et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Kooyoo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partent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traîneau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v.1940-1960.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portent sur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-ci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expédition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chasse, 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offrent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point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inédit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la vie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l’Arctique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group of people with dogs in the snow&#10;&#10;Description automatically generated">
            <a:extLst>
              <a:ext uri="{FF2B5EF4-FFF2-40B4-BE49-F238E27FC236}">
                <a16:creationId xmlns:a16="http://schemas.microsoft.com/office/drawing/2014/main" id="{DE116EAF-162A-8C57-AB4C-5A48D899C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33" y="402264"/>
            <a:ext cx="5489534" cy="35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50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02381" y="2651538"/>
            <a:ext cx="254631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Claire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Beaugrand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-Champagne,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Duyen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mère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apprend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français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COFI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Centre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d’orientation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formation des immigrants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1980. </a:t>
            </a:r>
            <a:b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image, qui fait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vaste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l’immigration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vietnamienne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Montréal, met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évidence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volonté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développer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travail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dialogue avec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3" name="Picture 2" descr="A group of women sitting at desks laughing&#10;&#10;Description automatically generated">
            <a:extLst>
              <a:ext uri="{FF2B5EF4-FFF2-40B4-BE49-F238E27FC236}">
                <a16:creationId xmlns:a16="http://schemas.microsoft.com/office/drawing/2014/main" id="{8ED302C1-677F-08D7-925B-1E023477C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4" y="628158"/>
            <a:ext cx="5730412" cy="4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60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0227" y="4121452"/>
            <a:ext cx="550354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Tayo Yannick Anton,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Backway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reculons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2013.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capture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vivacité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l’énergie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événement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sous le nom de Yes Yes Y’all,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soirée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mensuelle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danse hip-hop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célébrant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diversité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2SLGBTQIA+ de Toronto.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  <p:pic>
        <p:nvPicPr>
          <p:cNvPr id="4" name="Picture 3" descr="A person doing a back flip in front of a crowd&#10;&#10;Description automatically generated">
            <a:extLst>
              <a:ext uri="{FF2B5EF4-FFF2-40B4-BE49-F238E27FC236}">
                <a16:creationId xmlns:a16="http://schemas.microsoft.com/office/drawing/2014/main" id="{A768156C-362F-7FD6-6640-A8C70D00D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27" y="388813"/>
            <a:ext cx="5503545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317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61956" y="3999968"/>
            <a:ext cx="582008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Sudden Gust of Wind [After Hokusai]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coup de vent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soudain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d’après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Hokusai]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1993.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Considérée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 les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ambitieuses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coup de vent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soudain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d’après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Hokusai]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évidence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profonde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connaissance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l’histoire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l’artiste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même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son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intérêt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la composition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d’images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dynamiques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suscitant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réflexion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dirty="0"/>
          </a:p>
        </p:txBody>
      </p:sp>
      <p:pic>
        <p:nvPicPr>
          <p:cNvPr id="3" name="Picture 2" descr="A group of men throwing papers into a river&#10;&#10;Description automatically generated">
            <a:extLst>
              <a:ext uri="{FF2B5EF4-FFF2-40B4-BE49-F238E27FC236}">
                <a16:creationId xmlns:a16="http://schemas.microsoft.com/office/drawing/2014/main" id="{F96588FD-760D-34E4-219E-1A7F70506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6" y="396766"/>
            <a:ext cx="5820088" cy="35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93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62273" y="3952209"/>
            <a:ext cx="561945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for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 A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Sudden Gust of Wind [After Hokusai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»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Étude pour « Un coup de vent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soudain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d’après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Hokusai] »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1993. Ce document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préparatoire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processus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minutieux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l’origine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aboutie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Wall,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personnages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premier plan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superposés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paysagistes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arrière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-plan.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 descr="A group of people running near a river&#10;&#10;Description automatically generated">
            <a:extLst>
              <a:ext uri="{FF2B5EF4-FFF2-40B4-BE49-F238E27FC236}">
                <a16:creationId xmlns:a16="http://schemas.microsoft.com/office/drawing/2014/main" id="{1260D8C0-F53B-7AA3-9CE4-EDB283A70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73" y="278665"/>
            <a:ext cx="5619453" cy="35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58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731818" y="4053458"/>
            <a:ext cx="568036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Wall, photo de production sans titre pour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Sudden Gust of Wind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coup de vent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soudain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Richmond, C.-B., 1993.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 descr="Several pictures of people working in a field&#10;&#10;Description automatically generated">
            <a:extLst>
              <a:ext uri="{FF2B5EF4-FFF2-40B4-BE49-F238E27FC236}">
                <a16:creationId xmlns:a16="http://schemas.microsoft.com/office/drawing/2014/main" id="{2CD6FB81-EF71-6097-2AC6-F54B7E118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46" y="477001"/>
            <a:ext cx="5680364" cy="35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8005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26708" y="2625079"/>
            <a:ext cx="2324312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Katsushika Hokusai,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Station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Yejiri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Province de Suruga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Trente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-six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Fuji, v.1830-1831.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estampes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d’Hokusai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qui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différentes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saisonnières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l’emblématique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Fuji,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depuis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longtemps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source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d’inspiration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artistes, tant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Occident.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3" name="Picture 2" descr="A group of people flying kites&#10;&#10;Description automatically generated">
            <a:extLst>
              <a:ext uri="{FF2B5EF4-FFF2-40B4-BE49-F238E27FC236}">
                <a16:creationId xmlns:a16="http://schemas.microsoft.com/office/drawing/2014/main" id="{E337F02D-711E-FE94-3AA0-3CDB2ECF6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6" y="608613"/>
            <a:ext cx="5865597" cy="40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556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973485" y="4477993"/>
            <a:ext cx="468043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Portrait de Minna Keene, 1908.</a:t>
            </a:r>
            <a:endParaRPr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erson in a hat&#10;&#10;Description automatically generated">
            <a:extLst>
              <a:ext uri="{FF2B5EF4-FFF2-40B4-BE49-F238E27FC236}">
                <a16:creationId xmlns:a16="http://schemas.microsoft.com/office/drawing/2014/main" id="{0FFA0AF1-8A91-2E11-6FC4-1D8EADE3C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311596"/>
            <a:ext cx="3493821" cy="45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69858" y="4293637"/>
            <a:ext cx="342841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Sunny September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Septembre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ensoleillé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1913.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 descr="A person and children walking on a grassy field&#10;&#10;Description automatically generated">
            <a:extLst>
              <a:ext uri="{FF2B5EF4-FFF2-40B4-BE49-F238E27FC236}">
                <a16:creationId xmlns:a16="http://schemas.microsoft.com/office/drawing/2014/main" id="{91A65B11-18FD-4190-20ED-8A48267E1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5" y="573741"/>
            <a:ext cx="4952415" cy="42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380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9859" y="4049414"/>
            <a:ext cx="582428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Alex Colville,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in Car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voiture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1999.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4" name="Picture 3" descr="A dog and a person in a car&#10;&#10;Description automatically generated">
            <a:extLst>
              <a:ext uri="{FF2B5EF4-FFF2-40B4-BE49-F238E27FC236}">
                <a16:creationId xmlns:a16="http://schemas.microsoft.com/office/drawing/2014/main" id="{302BD294-C67F-A700-BD2C-32BA914F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59" y="585089"/>
            <a:ext cx="5824280" cy="33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01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4776" y="4344488"/>
            <a:ext cx="583444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Pootoogook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Three Hunters Canoeing Across the Current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Trois chasseurs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canot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-courant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2013.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endParaRPr lang="en-CA" dirty="0"/>
          </a:p>
        </p:txBody>
      </p:sp>
      <p:pic>
        <p:nvPicPr>
          <p:cNvPr id="3" name="Picture 2" descr="A group of people on a boat&#10;&#10;Description automatically generated">
            <a:extLst>
              <a:ext uri="{FF2B5EF4-FFF2-40B4-BE49-F238E27FC236}">
                <a16:creationId xmlns:a16="http://schemas.microsoft.com/office/drawing/2014/main" id="{39DC2E14-5A50-B449-69A2-D68C55B10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75" y="396767"/>
            <a:ext cx="5834450" cy="3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1101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27555" y="3177380"/>
            <a:ext cx="3346386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Suzy Lake,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Pre-Resolution: Using the Ordinances at Hand #6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Pré-résolution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utilisation des ordonnances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vigueur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1983-1984.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célèbres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Canada, Suzy Lake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contribué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faire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évoluer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tant que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moyen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d’expression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artistique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contemporain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grâce à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œuvres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questions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liées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genre et à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l’identité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 descr="A person holding a hammer&#10;&#10;Description automatically generated">
            <a:extLst>
              <a:ext uri="{FF2B5EF4-FFF2-40B4-BE49-F238E27FC236}">
                <a16:creationId xmlns:a16="http://schemas.microsoft.com/office/drawing/2014/main" id="{37F08F47-F67B-7F71-5BDA-3F5D40A7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17" y="257992"/>
            <a:ext cx="2860564" cy="4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3900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65787" y="2192054"/>
            <a:ext cx="2626521" cy="2554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Hannah Maynard,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Hannah Maynard and her grandson, Maynard McDonald, in a tableau vivant composite photo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Hannah Maynard et son petit-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Maynard McDonald, dans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composite d’un tableau vivant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v.1893. Si Maynard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exploité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succès un studio de portraits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Victoria,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également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reconnue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travaux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expérimentaux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faisant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usage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d’expositions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multiples,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 mis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son petit-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 descr="A group of people in front of a child&#10;&#10;Description automatically generated">
            <a:extLst>
              <a:ext uri="{FF2B5EF4-FFF2-40B4-BE49-F238E27FC236}">
                <a16:creationId xmlns:a16="http://schemas.microsoft.com/office/drawing/2014/main" id="{F8898FE2-07BA-FEEE-B290-949817C3A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2" y="407323"/>
            <a:ext cx="5505222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132871" y="3502895"/>
            <a:ext cx="277645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Evergreens and Mountains, CPR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Forêts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sempervirentes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montagnes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CP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1914-1915. Comme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notoires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son temps, Keene 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chargée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le CP de la production de photos qui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contribueraient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stimuler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tourisme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côte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Ouest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A mountain range with snow and trees&#10;&#10;Description automatically generated with medium confidence">
            <a:extLst>
              <a:ext uri="{FF2B5EF4-FFF2-40B4-BE49-F238E27FC236}">
                <a16:creationId xmlns:a16="http://schemas.microsoft.com/office/drawing/2014/main" id="{1BF004F0-38A2-3F21-F5FD-BC32A0A13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" y="232756"/>
            <a:ext cx="3591254" cy="46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76717" y="2927662"/>
            <a:ext cx="2446746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Girl with Fruit Tree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Fille avec un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arbre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fruitier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v.1910.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style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pictorialiste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l’objectif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l’expression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sentiments par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l’entremise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qualités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formelles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photo,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telles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l’équilibre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tons et la composition.</a:t>
            </a:r>
          </a:p>
        </p:txBody>
      </p:sp>
      <p:pic>
        <p:nvPicPr>
          <p:cNvPr id="4" name="Picture 3" descr="A young child holding a tree branch&#10;&#10;Description automatically generated">
            <a:extLst>
              <a:ext uri="{FF2B5EF4-FFF2-40B4-BE49-F238E27FC236}">
                <a16:creationId xmlns:a16="http://schemas.microsoft.com/office/drawing/2014/main" id="{E32B95FE-7634-34C3-BF29-858D27A5D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7" y="338432"/>
            <a:ext cx="5408169" cy="44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424090" y="3280452"/>
            <a:ext cx="261570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Minna Keene,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Fruit Study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Étude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fruits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v.1910. Dans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certaines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premières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Keene explore les dimensions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esthétiques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adoptant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compositionnels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symboliques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natures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mortes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picturales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 descr="A still life of fruit and wine&#10;&#10;Description automatically generated">
            <a:extLst>
              <a:ext uri="{FF2B5EF4-FFF2-40B4-BE49-F238E27FC236}">
                <a16:creationId xmlns:a16="http://schemas.microsoft.com/office/drawing/2014/main" id="{E01703B6-D05E-4905-0CE9-527DFB355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8" y="324196"/>
            <a:ext cx="3404275" cy="44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06733" y="4371026"/>
            <a:ext cx="466253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his favourite 122 camera 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son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appareil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photo 122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préféré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v.1946-1947. </a:t>
            </a:r>
          </a:p>
        </p:txBody>
      </p:sp>
      <p:pic>
        <p:nvPicPr>
          <p:cNvPr id="3" name="Picture 2" descr="A person in a fur coat&#10;&#10;Description automatically generated">
            <a:extLst>
              <a:ext uri="{FF2B5EF4-FFF2-40B4-BE49-F238E27FC236}">
                <a16:creationId xmlns:a16="http://schemas.microsoft.com/office/drawing/2014/main" id="{9FB0DBFA-AD5D-E5D1-7A65-17A18E44B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28" y="182879"/>
            <a:ext cx="3008205" cy="47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77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62625" y="4170439"/>
            <a:ext cx="621875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Udluriak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with Mark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Tapungai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Petalassie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Aggeok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Udluriak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Mark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Tapungai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Petalassie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v.1940-1960.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demande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souvent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choisir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propres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poses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porter des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vêtements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ayant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signification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personnelle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eux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 descr="A person and two children posing for a picture&#10;&#10;Description automatically generated">
            <a:extLst>
              <a:ext uri="{FF2B5EF4-FFF2-40B4-BE49-F238E27FC236}">
                <a16:creationId xmlns:a16="http://schemas.microsoft.com/office/drawing/2014/main" id="{52DD4E08-A7E3-2BDE-7C54-2A77567B1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3769" r="519" b="3713"/>
          <a:stretch/>
        </p:blipFill>
        <p:spPr>
          <a:xfrm>
            <a:off x="1462625" y="215117"/>
            <a:ext cx="6218750" cy="38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70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08424" y="3940867"/>
            <a:ext cx="552715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Peter Pitseolak,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Campers gathering in Cape Dorset for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umiakjuakkanak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[« big 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ship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 »]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Rassemblement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Cape Dorset pour </a:t>
            </a:r>
            <a:r>
              <a:rPr lang="en-CA" sz="1100" b="1" i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umiakjuakkanak</a:t>
            </a:r>
            <a:r>
              <a:rPr lang="en-CA" sz="1100" b="1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[« le temps des grands bateaux »]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v.1940-1960.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Pitseolak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documente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événements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rassemblement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rencontre d’un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navire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Compagnie de la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Baie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d’Hudson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transportant</a:t>
            </a:r>
            <a:r>
              <a:rPr lang="en-CA" sz="1100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provisions.</a:t>
            </a:r>
          </a:p>
        </p:txBody>
      </p:sp>
      <p:pic>
        <p:nvPicPr>
          <p:cNvPr id="3" name="Picture 2" descr="A group of people outside a small house&#10;&#10;Description automatically generated">
            <a:extLst>
              <a:ext uri="{FF2B5EF4-FFF2-40B4-BE49-F238E27FC236}">
                <a16:creationId xmlns:a16="http://schemas.microsoft.com/office/drawing/2014/main" id="{CB37AFEC-E807-488F-A160-B827E09FA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24" y="155712"/>
            <a:ext cx="5527152" cy="36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83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1484</Words>
  <Application>Microsoft Macintosh PowerPoint</Application>
  <PresentationFormat>On-screen Show (16:9)</PresentationFormat>
  <Paragraphs>51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Emma Doubt</cp:lastModifiedBy>
  <cp:revision>35</cp:revision>
  <dcterms:modified xsi:type="dcterms:W3CDTF">2023-11-27T21:54:49Z</dcterms:modified>
</cp:coreProperties>
</file>