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57" r:id="rId6"/>
    <p:sldId id="313" r:id="rId7"/>
    <p:sldId id="315" r:id="rId8"/>
    <p:sldId id="314"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B872C-144E-325E-F7C8-00C3179B4CBF}" v="5" dt="2024-09-11T16:34:52.65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8"/>
    <p:restoredTop sz="75745" autoAdjust="0"/>
  </p:normalViewPr>
  <p:slideViewPr>
    <p:cSldViewPr snapToGrid="0" snapToObjects="1">
      <p:cViewPr varScale="1">
        <p:scale>
          <a:sx n="121" d="100"/>
          <a:sy n="121" d="100"/>
        </p:scale>
        <p:origin x="872"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474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4834FA-1F69-845F-A9F5-F60BDD21B5F2}"/>
              </a:ext>
            </a:extLst>
          </p:cNvPr>
          <p:cNvPicPr>
            <a:picLocks noChangeAspect="1"/>
          </p:cNvPicPr>
          <p:nvPr/>
        </p:nvPicPr>
        <p:blipFill>
          <a:blip r:embed="rId3"/>
          <a:stretch>
            <a:fillRect/>
          </a:stretch>
        </p:blipFill>
        <p:spPr>
          <a:xfrm>
            <a:off x="3997" y="0"/>
            <a:ext cx="9136007" cy="51435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349681" y="3530753"/>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working on clay and slips on the hood of a blue station wagon, 1981. In the American Southwest, Beam created pottery and ceramic works.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9922" y="908991"/>
            <a:ext cx="5577122" cy="3545455"/>
          </a:xfrm>
          <a:prstGeom prst="rect">
            <a:avLst/>
          </a:prstGeom>
        </p:spPr>
      </p:pic>
    </p:spTree>
    <p:extLst>
      <p:ext uri="{BB962C8B-B14F-4D97-AF65-F5344CB8AC3E}">
        <p14:creationId xmlns:p14="http://schemas.microsoft.com/office/powerpoint/2010/main" val="1367367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44578" y="3835553"/>
            <a:ext cx="2664466" cy="69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and Anong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Migwans</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Beam in the garden of the Adobe House in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M’Chigeeng</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Manitoulin Island, 1994.</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2054" y="908991"/>
            <a:ext cx="5292857" cy="3545455"/>
          </a:xfrm>
          <a:prstGeom prst="rect">
            <a:avLst/>
          </a:prstGeom>
        </p:spPr>
      </p:pic>
    </p:spTree>
    <p:extLst>
      <p:ext uri="{BB962C8B-B14F-4D97-AF65-F5344CB8AC3E}">
        <p14:creationId xmlns:p14="http://schemas.microsoft.com/office/powerpoint/2010/main" val="26901170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76108" y="3609407"/>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Contain that Force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1978. Starting in the late 1970s, Beam began to combine painting, poetry, photographic images, and found objects in his work.</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8107" y="503073"/>
            <a:ext cx="5565851" cy="4137353"/>
          </a:xfrm>
          <a:prstGeom prst="rect">
            <a:avLst/>
          </a:prstGeom>
        </p:spPr>
      </p:pic>
    </p:spTree>
    <p:extLst>
      <p:ext uri="{BB962C8B-B14F-4D97-AF65-F5344CB8AC3E}">
        <p14:creationId xmlns:p14="http://schemas.microsoft.com/office/powerpoint/2010/main" val="1747844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86619" y="3424539"/>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Norval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Artist and Shaman between Two Worlds</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1980.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was a founding member of the Woodland School, a group of Ojibwe artists forging a new style of painting in the 1970s.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9127" y="1073359"/>
            <a:ext cx="5565851" cy="3445261"/>
          </a:xfrm>
          <a:prstGeom prst="rect">
            <a:avLst/>
          </a:prstGeom>
        </p:spPr>
      </p:pic>
    </p:spTree>
    <p:extLst>
      <p:ext uri="{BB962C8B-B14F-4D97-AF65-F5344CB8AC3E}">
        <p14:creationId xmlns:p14="http://schemas.microsoft.com/office/powerpoint/2010/main" val="41190437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828791" y="3740679"/>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Norval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Ojibway Shaman Figure</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1975.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was known for the use of bold, interconnected lines, vibrant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colours</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and themes connected to his cultural heritage.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72679" y="325822"/>
            <a:ext cx="3542532" cy="4445876"/>
          </a:xfrm>
          <a:prstGeom prst="rect">
            <a:avLst/>
          </a:prstGeom>
        </p:spPr>
      </p:pic>
    </p:spTree>
    <p:extLst>
      <p:ext uri="{BB962C8B-B14F-4D97-AF65-F5344CB8AC3E}">
        <p14:creationId xmlns:p14="http://schemas.microsoft.com/office/powerpoint/2010/main" val="27445169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65599" y="3763093"/>
            <a:ext cx="2664466"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Elders</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1978. In this work commissioned by the Ojibwe Cultural Foundation, Beam worked from reference photographs.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1245" y="540378"/>
            <a:ext cx="5633733" cy="4084457"/>
          </a:xfrm>
          <a:prstGeom prst="rect">
            <a:avLst/>
          </a:prstGeom>
        </p:spPr>
      </p:pic>
    </p:spTree>
    <p:extLst>
      <p:ext uri="{BB962C8B-B14F-4D97-AF65-F5344CB8AC3E}">
        <p14:creationId xmlns:p14="http://schemas.microsoft.com/office/powerpoint/2010/main" val="38315239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460929" y="3740679"/>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Burying the Ruler</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1992. This work features a photograph of the artist, and is part of a larger project he created to question colonial domination.</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90268" y="325822"/>
            <a:ext cx="2907354" cy="4445876"/>
          </a:xfrm>
          <a:prstGeom prst="rect">
            <a:avLst/>
          </a:prstGeom>
        </p:spPr>
      </p:pic>
    </p:spTree>
    <p:extLst>
      <p:ext uri="{BB962C8B-B14F-4D97-AF65-F5344CB8AC3E}">
        <p14:creationId xmlns:p14="http://schemas.microsoft.com/office/powerpoint/2010/main" val="42647077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460929" y="3740679"/>
            <a:ext cx="2664466"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Self-Portrait in My Christian Dior Bathing Suit</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1980. This is one of Beam’s most iconic self-portraits.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3995" y="325822"/>
            <a:ext cx="2739900" cy="4445876"/>
          </a:xfrm>
          <a:prstGeom prst="rect">
            <a:avLst/>
          </a:prstGeom>
        </p:spPr>
      </p:pic>
    </p:spTree>
    <p:extLst>
      <p:ext uri="{BB962C8B-B14F-4D97-AF65-F5344CB8AC3E}">
        <p14:creationId xmlns:p14="http://schemas.microsoft.com/office/powerpoint/2010/main" val="24520673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813741" y="3606140"/>
            <a:ext cx="2664466" cy="1369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Page from Carl Beam’s Paris sketchbook, 1985. Beam used sketchbooks to record thoughts, archive photographs, and map out ideas for his works. This photograph pictures Beam with his wife Ann and daughter Anong.</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9296" y="192004"/>
            <a:ext cx="3520965" cy="4783709"/>
          </a:xfrm>
          <a:prstGeom prst="rect">
            <a:avLst/>
          </a:prstGeom>
        </p:spPr>
      </p:pic>
    </p:spTree>
    <p:extLst>
      <p:ext uri="{BB962C8B-B14F-4D97-AF65-F5344CB8AC3E}">
        <p14:creationId xmlns:p14="http://schemas.microsoft.com/office/powerpoint/2010/main" val="116830845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572000" y="3603215"/>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Self-Portrait as John Wayne, Probably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(from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Columbus Suite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1990. Many of Beam's works were autobiographical, as in this etching featuring an image of him as a child.</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17931" y="159767"/>
            <a:ext cx="3088666" cy="4823966"/>
          </a:xfrm>
          <a:prstGeom prst="rect">
            <a:avLst/>
          </a:prstGeom>
        </p:spPr>
      </p:pic>
    </p:spTree>
    <p:extLst>
      <p:ext uri="{BB962C8B-B14F-4D97-AF65-F5344CB8AC3E}">
        <p14:creationId xmlns:p14="http://schemas.microsoft.com/office/powerpoint/2010/main" val="33800689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804660" y="3783437"/>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Whale of Our Being (Still Waiting for Godot), </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c.2003. Beam’s works often feature a combination of visual references, from historical to pop culture images.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2" y="159767"/>
            <a:ext cx="3241705" cy="482396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677104" y="3613725"/>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Autobiographical Errata</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1997. This autobiographical work features a family photograph of the artist as a child with his mother Barbara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Migwans</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and his sister Marjorie.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0316" y="185812"/>
            <a:ext cx="3447393" cy="4749143"/>
          </a:xfrm>
          <a:prstGeom prst="rect">
            <a:avLst/>
          </a:prstGeom>
        </p:spPr>
      </p:pic>
    </p:spTree>
    <p:extLst>
      <p:ext uri="{BB962C8B-B14F-4D97-AF65-F5344CB8AC3E}">
        <p14:creationId xmlns:p14="http://schemas.microsoft.com/office/powerpoint/2010/main" val="39043041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71006" y="3447784"/>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speaking about residential schools at the Anne Frank House in Amsterdam, Netherlands, 1985. Beam used his platform as an artist to advocate and raise awareness.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93797" y="813327"/>
            <a:ext cx="5349956" cy="3758234"/>
          </a:xfrm>
          <a:prstGeom prst="rect">
            <a:avLst/>
          </a:prstGeom>
        </p:spPr>
      </p:pic>
    </p:spTree>
    <p:extLst>
      <p:ext uri="{BB962C8B-B14F-4D97-AF65-F5344CB8AC3E}">
        <p14:creationId xmlns:p14="http://schemas.microsoft.com/office/powerpoint/2010/main" val="28030004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71006" y="3447784"/>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Poster for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European Iceberg: Creativity Today in Germany and Italy</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an exhibition at the Art Gallery of Ontario, February 8–April 7, 1985. Beam’s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North American Iceberg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was a response to this exhibition.</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9107" y="813327"/>
            <a:ext cx="5259336" cy="3758234"/>
          </a:xfrm>
          <a:prstGeom prst="rect">
            <a:avLst/>
          </a:prstGeom>
        </p:spPr>
      </p:pic>
    </p:spTree>
    <p:extLst>
      <p:ext uri="{BB962C8B-B14F-4D97-AF65-F5344CB8AC3E}">
        <p14:creationId xmlns:p14="http://schemas.microsoft.com/office/powerpoint/2010/main" val="114317877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339197" y="3395232"/>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North American Iceberg</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1985. This is Beam’s best-known work, and was a landmark acquisition for the National Gallery of Canada.</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6972" y="1051034"/>
            <a:ext cx="5795796" cy="3289738"/>
          </a:xfrm>
          <a:prstGeom prst="rect">
            <a:avLst/>
          </a:prstGeom>
        </p:spPr>
      </p:pic>
    </p:spTree>
    <p:extLst>
      <p:ext uri="{BB962C8B-B14F-4D97-AF65-F5344CB8AC3E}">
        <p14:creationId xmlns:p14="http://schemas.microsoft.com/office/powerpoint/2010/main" val="227629552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96913" y="3190575"/>
            <a:ext cx="2664466" cy="1538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r>
              <a:rPr lang="en-US" sz="1100" b="1" dirty="0">
                <a:effectLst/>
                <a:latin typeface="Helvetica Neue"/>
                <a:ea typeface="Helvetica Neue" panose="02000503000000020004" pitchFamily="2" charset="0"/>
                <a:cs typeface="Helvetica Neue" panose="02000503000000020004" pitchFamily="2" charset="0"/>
              </a:rPr>
              <a:t>Exterior view of the Carl Beam retrospective at the National Gallery of Canada, 2010. </a:t>
            </a:r>
            <a:r>
              <a:rPr lang="en-US" sz="1100" b="1" i="1" dirty="0">
                <a:effectLst/>
                <a:latin typeface="Helvetica Neue"/>
                <a:ea typeface="Helvetica Neue" panose="02000503000000020004" pitchFamily="2" charset="0"/>
                <a:cs typeface="Helvetica Neue" panose="02000503000000020004" pitchFamily="2" charset="0"/>
              </a:rPr>
              <a:t>The North American Iceberg</a:t>
            </a:r>
            <a:r>
              <a:rPr lang="en-US" sz="1100" b="1" dirty="0">
                <a:effectLst/>
                <a:latin typeface="Helvetica Neue"/>
                <a:ea typeface="Helvetica Neue" panose="02000503000000020004" pitchFamily="2" charset="0"/>
                <a:cs typeface="Helvetica Neue" panose="02000503000000020004" pitchFamily="2" charset="0"/>
              </a:rPr>
              <a:t> was the first work of contemporary art by a self-identifying Indigenous artist purchased for the gallery’s contemporary collection. </a:t>
            </a:r>
            <a:endParaRPr lang="en-CA" sz="1100" b="1" kern="100" dirty="0">
              <a:effectLst/>
              <a:latin typeface="Helvetica Neue"/>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2621" y="512002"/>
            <a:ext cx="5492661" cy="4119496"/>
          </a:xfrm>
          <a:prstGeom prst="rect">
            <a:avLst/>
          </a:prstGeom>
        </p:spPr>
      </p:pic>
    </p:spTree>
    <p:extLst>
      <p:ext uri="{BB962C8B-B14F-4D97-AF65-F5344CB8AC3E}">
        <p14:creationId xmlns:p14="http://schemas.microsoft.com/office/powerpoint/2010/main" val="13152323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96913" y="3826433"/>
            <a:ext cx="2664466" cy="69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Andy Warhol,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Marilyn Diptych</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1962. Warhol was an iconic figure from the American Pop Art movement.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2621" y="624602"/>
            <a:ext cx="5492661" cy="3894296"/>
          </a:xfrm>
          <a:prstGeom prst="rect">
            <a:avLst/>
          </a:prstGeom>
        </p:spPr>
      </p:pic>
    </p:spTree>
    <p:extLst>
      <p:ext uri="{BB962C8B-B14F-4D97-AF65-F5344CB8AC3E}">
        <p14:creationId xmlns:p14="http://schemas.microsoft.com/office/powerpoint/2010/main" val="35993390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49464" y="3577010"/>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pulling proofs of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Columbus Suite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from his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Praga</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press, n.d.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Columbus Suite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is one of Beam’s most ambitious series of prints.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6704" y="1084233"/>
            <a:ext cx="5492661" cy="3437490"/>
          </a:xfrm>
          <a:prstGeom prst="rect">
            <a:avLst/>
          </a:prstGeom>
        </p:spPr>
      </p:pic>
    </p:spTree>
    <p:extLst>
      <p:ext uri="{BB962C8B-B14F-4D97-AF65-F5344CB8AC3E}">
        <p14:creationId xmlns:p14="http://schemas.microsoft.com/office/powerpoint/2010/main" val="29561955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33850" y="3657156"/>
            <a:ext cx="2664466"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Raven</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1983. Beam crafted this bowl using traditional materials and hand-built (not thrown or wheel-turned) methods.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3229" y="624602"/>
            <a:ext cx="4931445" cy="3894296"/>
          </a:xfrm>
          <a:prstGeom prst="rect">
            <a:avLst/>
          </a:prstGeom>
        </p:spPr>
      </p:pic>
    </p:spTree>
    <p:extLst>
      <p:ext uri="{BB962C8B-B14F-4D97-AF65-F5344CB8AC3E}">
        <p14:creationId xmlns:p14="http://schemas.microsoft.com/office/powerpoint/2010/main" val="42295680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33850" y="3425929"/>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New World (from The Columbus Suite)</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1990. The turtle is a recurring motif in Beam’s work—a visual reference to Turtle Island, a term that comes from Indigenous creation stories.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5684" y="895059"/>
            <a:ext cx="5329176" cy="3623839"/>
          </a:xfrm>
          <a:prstGeom prst="rect">
            <a:avLst/>
          </a:prstGeom>
        </p:spPr>
      </p:pic>
    </p:spTree>
    <p:extLst>
      <p:ext uri="{BB962C8B-B14F-4D97-AF65-F5344CB8AC3E}">
        <p14:creationId xmlns:p14="http://schemas.microsoft.com/office/powerpoint/2010/main" val="10366965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33850" y="3425929"/>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Installation view of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Time Warp</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1984, in the exhibition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at the National Gallery of Canada, Ottawa, from October 22, 2010 – January 16, 2011.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5684" y="935027"/>
            <a:ext cx="5329176" cy="3543902"/>
          </a:xfrm>
          <a:prstGeom prst="rect">
            <a:avLst/>
          </a:prstGeom>
        </p:spPr>
      </p:pic>
    </p:spTree>
    <p:extLst>
      <p:ext uri="{BB962C8B-B14F-4D97-AF65-F5344CB8AC3E}">
        <p14:creationId xmlns:p14="http://schemas.microsoft.com/office/powerpoint/2010/main" val="37197119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049067" y="4254857"/>
            <a:ext cx="2664466" cy="523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pPr defTabSz="457200">
              <a:defRPr sz="1100" b="1">
                <a:latin typeface="Helvetica Neue"/>
                <a:ea typeface="Helvetica Neue"/>
                <a:cs typeface="Helvetica Neue"/>
                <a:sym typeface="Helvetica Neue"/>
              </a:defRPr>
            </a:pP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with his hominy corn harvest, n.d. Photographer unknown.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55671CB4-800B-4D51-4BA1-FF7F87FD64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1" y="159767"/>
            <a:ext cx="2821291" cy="4822720"/>
          </a:xfrm>
          <a:prstGeom prst="rect">
            <a:avLst/>
          </a:prstGeom>
        </p:spPr>
      </p:pic>
    </p:spTree>
    <p:extLst>
      <p:ext uri="{BB962C8B-B14F-4D97-AF65-F5344CB8AC3E}">
        <p14:creationId xmlns:p14="http://schemas.microsoft.com/office/powerpoint/2010/main" val="32334474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55088" y="3864473"/>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Robert Rauschenberg, </a:t>
            </a:r>
            <a:r>
              <a:rPr lang="en-US" sz="1100" b="1" i="1" kern="100" dirty="0">
                <a:effectLst/>
                <a:latin typeface="Helvetica Neue" panose="02000503000000020004" pitchFamily="2" charset="0"/>
                <a:ea typeface="Helvetica Neue" panose="02000503000000020004" pitchFamily="2" charset="0"/>
                <a:cs typeface="Helvetica Neue" panose="02000503000000020004" pitchFamily="2" charset="0"/>
              </a:rPr>
              <a:t>Collection</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1954–55. Beam was influenced by American Pop artists like Robert Rauschenberg, famous for his “combine” paintings.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8107" y="248007"/>
            <a:ext cx="5565851" cy="4647485"/>
          </a:xfrm>
          <a:prstGeom prst="rect">
            <a:avLst/>
          </a:prstGeom>
        </p:spPr>
      </p:pic>
    </p:spTree>
    <p:extLst>
      <p:ext uri="{BB962C8B-B14F-4D97-AF65-F5344CB8AC3E}">
        <p14:creationId xmlns:p14="http://schemas.microsoft.com/office/powerpoint/2010/main" val="355843711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572000" y="3783437"/>
            <a:ext cx="2664466" cy="1200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Self-Portrait as John Wayne, Probably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(from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Columbus Suite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1990. Many of Beam's works were autobiographical, as in this etching featuring an image of him as a child.</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17931" y="159767"/>
            <a:ext cx="3088666" cy="4823966"/>
          </a:xfrm>
          <a:prstGeom prst="rect">
            <a:avLst/>
          </a:prstGeom>
        </p:spPr>
      </p:pic>
    </p:spTree>
    <p:extLst>
      <p:ext uri="{BB962C8B-B14F-4D97-AF65-F5344CB8AC3E}">
        <p14:creationId xmlns:p14="http://schemas.microsoft.com/office/powerpoint/2010/main" val="12977404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65598" y="3799202"/>
            <a:ext cx="2664466"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National Gallery of Canada, Ottawa, n.d. The current building that houses the country’s national collection was built in 1988 by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Safdie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Architects.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8107" y="482554"/>
            <a:ext cx="5565851" cy="4178390"/>
          </a:xfrm>
          <a:prstGeom prst="rect">
            <a:avLst/>
          </a:prstGeom>
        </p:spPr>
      </p:pic>
    </p:spTree>
    <p:extLst>
      <p:ext uri="{BB962C8B-B14F-4D97-AF65-F5344CB8AC3E}">
        <p14:creationId xmlns:p14="http://schemas.microsoft.com/office/powerpoint/2010/main" val="20927762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55088" y="3487601"/>
            <a:ext cx="2664466" cy="103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Ojibwe Cultural Foundation, </a:t>
            </a:r>
            <a:r>
              <a:rPr lang="en-US"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M’Chigeeng</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 First Nation, n.d. Along with its museum and gallery spaces, the foundation is home to the first Anishinaabe-language radio station.</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77597" y="1213914"/>
            <a:ext cx="5565851" cy="3135429"/>
          </a:xfrm>
          <a:prstGeom prst="rect">
            <a:avLst/>
          </a:prstGeom>
        </p:spPr>
      </p:pic>
    </p:spTree>
    <p:extLst>
      <p:ext uri="{BB962C8B-B14F-4D97-AF65-F5344CB8AC3E}">
        <p14:creationId xmlns:p14="http://schemas.microsoft.com/office/powerpoint/2010/main" val="36902588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55088" y="3487601"/>
            <a:ext cx="2664466"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Gordon Reserve Indian Residential School, Punnichy, n.d. Students from Manitoba, Saskatchewan, and Alberta attended this institution.</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7597" y="1215551"/>
            <a:ext cx="5565851" cy="3132155"/>
          </a:xfrm>
          <a:prstGeom prst="rect">
            <a:avLst/>
          </a:prstGeom>
        </p:spPr>
      </p:pic>
    </p:spTree>
    <p:extLst>
      <p:ext uri="{BB962C8B-B14F-4D97-AF65-F5344CB8AC3E}">
        <p14:creationId xmlns:p14="http://schemas.microsoft.com/office/powerpoint/2010/main" val="26646729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845185" y="3761981"/>
            <a:ext cx="2664466" cy="69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his mother, Barbara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Migwans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and his baby sister, Marjorie, on Manitoulin Island, 1946.</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9922" y="674299"/>
            <a:ext cx="5042611" cy="3675044"/>
          </a:xfrm>
          <a:prstGeom prst="rect">
            <a:avLst/>
          </a:prstGeom>
        </p:spPr>
      </p:pic>
    </p:spTree>
    <p:extLst>
      <p:ext uri="{BB962C8B-B14F-4D97-AF65-F5344CB8AC3E}">
        <p14:creationId xmlns:p14="http://schemas.microsoft.com/office/powerpoint/2010/main" val="4095001594"/>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C1559729746146ADD1374E4EEBB78A" ma:contentTypeVersion="15" ma:contentTypeDescription="Create a new document." ma:contentTypeScope="" ma:versionID="6f26a7022dab534fbdcd73626728fd28">
  <xsd:schema xmlns:xsd="http://www.w3.org/2001/XMLSchema" xmlns:xs="http://www.w3.org/2001/XMLSchema" xmlns:p="http://schemas.microsoft.com/office/2006/metadata/properties" xmlns:ns2="b884e287-1c92-49cc-a912-5a08e8450b7f" xmlns:ns3="601693fa-2c38-4f6a-b983-c4972dc09c08" targetNamespace="http://schemas.microsoft.com/office/2006/metadata/properties" ma:root="true" ma:fieldsID="89bcb997e9f1554ab34efef9b3ca528f" ns2:_="" ns3:_="">
    <xsd:import namespace="b884e287-1c92-49cc-a912-5a08e8450b7f"/>
    <xsd:import namespace="601693fa-2c38-4f6a-b983-c4972dc09c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4e287-1c92-49cc-a912-5a08e8450b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76a38e6-a3f4-46a8-b767-39b2e58ea34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1693fa-2c38-4f6a-b983-c4972dc09c0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226b552-a80e-4304-b7d0-b61cf7eb81a9}" ma:internalName="TaxCatchAll" ma:showField="CatchAllData" ma:web="601693fa-2c38-4f6a-b983-c4972dc09c0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84e287-1c92-49cc-a912-5a08e8450b7f">
      <Terms xmlns="http://schemas.microsoft.com/office/infopath/2007/PartnerControls"/>
    </lcf76f155ced4ddcb4097134ff3c332f>
    <TaxCatchAll xmlns="601693fa-2c38-4f6a-b983-c4972dc09c08" xsi:nil="true"/>
  </documentManagement>
</p:properties>
</file>

<file path=customXml/itemProps1.xml><?xml version="1.0" encoding="utf-8"?>
<ds:datastoreItem xmlns:ds="http://schemas.openxmlformats.org/officeDocument/2006/customXml" ds:itemID="{6B2BFF57-8E47-4049-8F1A-782284D9BBA5}">
  <ds:schemaRefs>
    <ds:schemaRef ds:uri="http://schemas.microsoft.com/sharepoint/v3/contenttype/forms"/>
  </ds:schemaRefs>
</ds:datastoreItem>
</file>

<file path=customXml/itemProps2.xml><?xml version="1.0" encoding="utf-8"?>
<ds:datastoreItem xmlns:ds="http://schemas.openxmlformats.org/officeDocument/2006/customXml" ds:itemID="{2E78C2E9-A839-46FB-9B1D-ECD71A52C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4e287-1c92-49cc-a912-5a08e8450b7f"/>
    <ds:schemaRef ds:uri="601693fa-2c38-4f6a-b983-c4972dc09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139EE9-46E5-4EFA-A8CC-2911E0AB819E}">
  <ds:schemaRefs>
    <ds:schemaRef ds:uri="http://schemas.microsoft.com/office/2006/metadata/properties"/>
    <ds:schemaRef ds:uri="http://schemas.microsoft.com/office/infopath/2007/PartnerControls"/>
    <ds:schemaRef ds:uri="b884e287-1c92-49cc-a912-5a08e8450b7f"/>
    <ds:schemaRef ds:uri="601693fa-2c38-4f6a-b983-c4972dc09c08"/>
  </ds:schemaRefs>
</ds:datastoreItem>
</file>

<file path=docProps/app.xml><?xml version="1.0" encoding="utf-8"?>
<Properties xmlns="http://schemas.openxmlformats.org/officeDocument/2006/extended-properties" xmlns:vt="http://schemas.openxmlformats.org/officeDocument/2006/docPropsVTypes">
  <TotalTime>467</TotalTime>
  <Words>844</Words>
  <Application>Microsoft Office PowerPoint</Application>
  <PresentationFormat>Affichage à l'écran (16:9)</PresentationFormat>
  <Paragraphs>28</Paragraphs>
  <Slides>29</Slides>
  <Notes>1</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Anderson</dc:creator>
  <cp:lastModifiedBy>Emma Doubt</cp:lastModifiedBy>
  <cp:revision>141</cp:revision>
  <dcterms:modified xsi:type="dcterms:W3CDTF">2024-09-13T13:14:43Z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0x0101001EC1559729746146ADD1374E4EEBB78A</vt:lpwstr>
  </property>
  <property fmtid="{D5CDD505-2E9C-101B-9397-08002B2CF9AE}" pid="3" name="MediaServiceImageTags">
    <vt:lpwstr/>
  </property>
</Properties>
</file>