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8"/>
  </p:notesMasterIdLst>
  <p:sldIdLst>
    <p:sldId id="256" r:id="rId5"/>
    <p:sldId id="257" r:id="rId6"/>
    <p:sldId id="313" r:id="rId7"/>
    <p:sldId id="315" r:id="rId8"/>
    <p:sldId id="314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39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1" r:id="rId25"/>
    <p:sldId id="333" r:id="rId26"/>
    <p:sldId id="334" r:id="rId27"/>
    <p:sldId id="337" r:id="rId28"/>
    <p:sldId id="338" r:id="rId29"/>
    <p:sldId id="340" r:id="rId30"/>
    <p:sldId id="342" r:id="rId31"/>
    <p:sldId id="341" r:id="rId32"/>
    <p:sldId id="343" r:id="rId33"/>
    <p:sldId id="344" r:id="rId34"/>
    <p:sldId id="345" r:id="rId35"/>
    <p:sldId id="346" r:id="rId36"/>
    <p:sldId id="347" r:id="rId3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CD6B28-3FD5-37D0-F8D8-488CB4AE7D1D}" v="5" dt="2025-01-15T16:49:50.99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Dobbie" userId="S::hdobbie@aci-iac.ca::997e2add-5662-4913-8676-40f9157a8e03" providerId="AD" clId="Web-{512CE44D-7905-AA1C-610F-4AC39694FEEA}"/>
    <pc:docChg chg="addSld delSld modSld sldOrd">
      <pc:chgData name="Hannah Dobbie" userId="S::hdobbie@aci-iac.ca::997e2add-5662-4913-8676-40f9157a8e03" providerId="AD" clId="Web-{512CE44D-7905-AA1C-610F-4AC39694FEEA}" dt="2025-01-09T20:37:02.742" v="466" actId="1076"/>
      <pc:docMkLst>
        <pc:docMk/>
      </pc:docMkLst>
      <pc:sldChg chg="addSp delSp modSp">
        <pc:chgData name="Hannah Dobbie" userId="S::hdobbie@aci-iac.ca::997e2add-5662-4913-8676-40f9157a8e03" providerId="AD" clId="Web-{512CE44D-7905-AA1C-610F-4AC39694FEEA}" dt="2025-01-09T18:09:45.754" v="4" actId="14100"/>
        <pc:sldMkLst>
          <pc:docMk/>
          <pc:sldMk cId="0" sldId="256"/>
        </pc:sldMkLst>
        <pc:picChg chg="add mod">
          <ac:chgData name="Hannah Dobbie" userId="S::hdobbie@aci-iac.ca::997e2add-5662-4913-8676-40f9157a8e03" providerId="AD" clId="Web-{512CE44D-7905-AA1C-610F-4AC39694FEEA}" dt="2025-01-09T18:09:45.754" v="4" actId="14100"/>
          <ac:picMkLst>
            <pc:docMk/>
            <pc:sldMk cId="0" sldId="256"/>
            <ac:picMk id="2" creationId="{1825B122-4B42-2DE3-CBC6-FA2361358949}"/>
          </ac:picMkLst>
        </pc:picChg>
        <pc:picChg chg="del">
          <ac:chgData name="Hannah Dobbie" userId="S::hdobbie@aci-iac.ca::997e2add-5662-4913-8676-40f9157a8e03" providerId="AD" clId="Web-{512CE44D-7905-AA1C-610F-4AC39694FEEA}" dt="2025-01-09T18:09:21.660" v="0"/>
          <ac:picMkLst>
            <pc:docMk/>
            <pc:sldMk cId="0" sldId="256"/>
            <ac:picMk id="3" creationId="{E422E08F-F12C-79B6-9B61-A902298ECE8A}"/>
          </ac:picMkLst>
        </pc:picChg>
      </pc:sldChg>
      <pc:sldChg chg="addSp delSp modSp">
        <pc:chgData name="Hannah Dobbie" userId="S::hdobbie@aci-iac.ca::997e2add-5662-4913-8676-40f9157a8e03" providerId="AD" clId="Web-{512CE44D-7905-AA1C-610F-4AC39694FEEA}" dt="2025-01-09T19:59:02.236" v="204" actId="20577"/>
        <pc:sldMkLst>
          <pc:docMk/>
          <pc:sldMk cId="0" sldId="257"/>
        </pc:sldMkLst>
        <pc:spChg chg="mod">
          <ac:chgData name="Hannah Dobbie" userId="S::hdobbie@aci-iac.ca::997e2add-5662-4913-8676-40f9157a8e03" providerId="AD" clId="Web-{512CE44D-7905-AA1C-610F-4AC39694FEEA}" dt="2025-01-09T19:59:02.236" v="204" actId="20577"/>
          <ac:spMkLst>
            <pc:docMk/>
            <pc:sldMk cId="0" sldId="257"/>
            <ac:spMk id="111" creationId="{00000000-0000-0000-0000-000000000000}"/>
          </ac:spMkLst>
        </pc:spChg>
        <pc:picChg chg="add mod">
          <ac:chgData name="Hannah Dobbie" userId="S::hdobbie@aci-iac.ca::997e2add-5662-4913-8676-40f9157a8e03" providerId="AD" clId="Web-{512CE44D-7905-AA1C-610F-4AC39694FEEA}" dt="2025-01-09T19:57:40.800" v="187" actId="1076"/>
          <ac:picMkLst>
            <pc:docMk/>
            <pc:sldMk cId="0" sldId="257"/>
            <ac:picMk id="2" creationId="{90AFC3EE-57EE-EBEB-CB2D-8CB17586678E}"/>
          </ac:picMkLst>
        </pc:picChg>
        <pc:picChg chg="del">
          <ac:chgData name="Hannah Dobbie" userId="S::hdobbie@aci-iac.ca::997e2add-5662-4913-8676-40f9157a8e03" providerId="AD" clId="Web-{512CE44D-7905-AA1C-610F-4AC39694FEEA}" dt="2025-01-09T18:10:53.083" v="5"/>
          <ac:picMkLst>
            <pc:docMk/>
            <pc:sldMk cId="0" sldId="257"/>
            <ac:picMk id="3" creationId="{DE0D856A-B270-A8A1-7BB4-78003F6C4397}"/>
          </ac:picMkLst>
        </pc:picChg>
      </pc:sldChg>
      <pc:sldChg chg="addSp delSp modSp">
        <pc:chgData name="Hannah Dobbie" userId="S::hdobbie@aci-iac.ca::997e2add-5662-4913-8676-40f9157a8e03" providerId="AD" clId="Web-{512CE44D-7905-AA1C-610F-4AC39694FEEA}" dt="2025-01-09T20:22:44.346" v="453" actId="1076"/>
        <pc:sldMkLst>
          <pc:docMk/>
          <pc:sldMk cId="3233447465" sldId="313"/>
        </pc:sldMkLst>
        <pc:spChg chg="mod">
          <ac:chgData name="Hannah Dobbie" userId="S::hdobbie@aci-iac.ca::997e2add-5662-4913-8676-40f9157a8e03" providerId="AD" clId="Web-{512CE44D-7905-AA1C-610F-4AC39694FEEA}" dt="2025-01-09T20:22:41.658" v="452" actId="1076"/>
          <ac:spMkLst>
            <pc:docMk/>
            <pc:sldMk cId="3233447465" sldId="313"/>
            <ac:spMk id="111" creationId="{00000000-0000-0000-0000-000000000000}"/>
          </ac:spMkLst>
        </pc:spChg>
        <pc:picChg chg="del">
          <ac:chgData name="Hannah Dobbie" userId="S::hdobbie@aci-iac.ca::997e2add-5662-4913-8676-40f9157a8e03" providerId="AD" clId="Web-{512CE44D-7905-AA1C-610F-4AC39694FEEA}" dt="2025-01-09T18:18:10.622" v="12"/>
          <ac:picMkLst>
            <pc:docMk/>
            <pc:sldMk cId="3233447465" sldId="313"/>
            <ac:picMk id="2" creationId="{AD14AA66-22E3-ED56-5720-EFEDCBE68FC1}"/>
          </ac:picMkLst>
        </pc:picChg>
        <pc:picChg chg="add del mod">
          <ac:chgData name="Hannah Dobbie" userId="S::hdobbie@aci-iac.ca::997e2add-5662-4913-8676-40f9157a8e03" providerId="AD" clId="Web-{512CE44D-7905-AA1C-610F-4AC39694FEEA}" dt="2025-01-09T18:23:06.673" v="29"/>
          <ac:picMkLst>
            <pc:docMk/>
            <pc:sldMk cId="3233447465" sldId="313"/>
            <ac:picMk id="3" creationId="{6A26C525-7FD7-B4A2-3535-034FD6D62065}"/>
          </ac:picMkLst>
        </pc:picChg>
        <pc:picChg chg="add del mod">
          <ac:chgData name="Hannah Dobbie" userId="S::hdobbie@aci-iac.ca::997e2add-5662-4913-8676-40f9157a8e03" providerId="AD" clId="Web-{512CE44D-7905-AA1C-610F-4AC39694FEEA}" dt="2025-01-09T18:22:46.407" v="25"/>
          <ac:picMkLst>
            <pc:docMk/>
            <pc:sldMk cId="3233447465" sldId="313"/>
            <ac:picMk id="4" creationId="{99681D5D-4869-60C6-D3DA-0A4989DB4E96}"/>
          </ac:picMkLst>
        </pc:picChg>
        <pc:picChg chg="add mod">
          <ac:chgData name="Hannah Dobbie" userId="S::hdobbie@aci-iac.ca::997e2add-5662-4913-8676-40f9157a8e03" providerId="AD" clId="Web-{512CE44D-7905-AA1C-610F-4AC39694FEEA}" dt="2025-01-09T20:22:44.346" v="453" actId="1076"/>
          <ac:picMkLst>
            <pc:docMk/>
            <pc:sldMk cId="3233447465" sldId="313"/>
            <ac:picMk id="5" creationId="{B8749FC1-6B43-F9C4-2F13-6A4AE4D938A6}"/>
          </ac:picMkLst>
        </pc:picChg>
        <pc:picChg chg="add del mod">
          <ac:chgData name="Hannah Dobbie" userId="S::hdobbie@aci-iac.ca::997e2add-5662-4913-8676-40f9157a8e03" providerId="AD" clId="Web-{512CE44D-7905-AA1C-610F-4AC39694FEEA}" dt="2025-01-09T18:22:25.532" v="22"/>
          <ac:picMkLst>
            <pc:docMk/>
            <pc:sldMk cId="3233447465" sldId="313"/>
            <ac:picMk id="6" creationId="{3C1C2037-3623-2530-8D81-BDC527E13D2B}"/>
          </ac:picMkLst>
        </pc:picChg>
      </pc:sldChg>
      <pc:sldChg chg="addSp delSp modSp">
        <pc:chgData name="Hannah Dobbie" userId="S::hdobbie@aci-iac.ca::997e2add-5662-4913-8676-40f9157a8e03" providerId="AD" clId="Web-{512CE44D-7905-AA1C-610F-4AC39694FEEA}" dt="2025-01-09T20:01:24.328" v="226" actId="1076"/>
        <pc:sldMkLst>
          <pc:docMk/>
          <pc:sldMk cId="1297740423" sldId="314"/>
        </pc:sldMkLst>
        <pc:spChg chg="mod">
          <ac:chgData name="Hannah Dobbie" userId="S::hdobbie@aci-iac.ca::997e2add-5662-4913-8676-40f9157a8e03" providerId="AD" clId="Web-{512CE44D-7905-AA1C-610F-4AC39694FEEA}" dt="2025-01-09T20:01:24.328" v="226" actId="1076"/>
          <ac:spMkLst>
            <pc:docMk/>
            <pc:sldMk cId="1297740423" sldId="314"/>
            <ac:spMk id="111" creationId="{00000000-0000-0000-0000-000000000000}"/>
          </ac:spMkLst>
        </pc:spChg>
        <pc:picChg chg="add mod">
          <ac:chgData name="Hannah Dobbie" userId="S::hdobbie@aci-iac.ca::997e2add-5662-4913-8676-40f9157a8e03" providerId="AD" clId="Web-{512CE44D-7905-AA1C-610F-4AC39694FEEA}" dt="2025-01-09T18:22:56.314" v="27" actId="1076"/>
          <ac:picMkLst>
            <pc:docMk/>
            <pc:sldMk cId="1297740423" sldId="314"/>
            <ac:picMk id="2" creationId="{81B3DCAC-D8A6-13E3-0CB6-ADD20E1B7F19}"/>
          </ac:picMkLst>
        </pc:picChg>
        <pc:picChg chg="del">
          <ac:chgData name="Hannah Dobbie" userId="S::hdobbie@aci-iac.ca::997e2add-5662-4913-8676-40f9157a8e03" providerId="AD" clId="Web-{512CE44D-7905-AA1C-610F-4AC39694FEEA}" dt="2025-01-09T18:21:59.672" v="18"/>
          <ac:picMkLst>
            <pc:docMk/>
            <pc:sldMk cId="1297740423" sldId="314"/>
            <ac:picMk id="3" creationId="{72FB0468-65BF-00FE-8DE5-17C9935D5C41}"/>
          </ac:picMkLst>
        </pc:picChg>
      </pc:sldChg>
      <pc:sldChg chg="addSp delSp modSp">
        <pc:chgData name="Hannah Dobbie" userId="S::hdobbie@aci-iac.ca::997e2add-5662-4913-8676-40f9157a8e03" providerId="AD" clId="Web-{512CE44D-7905-AA1C-610F-4AC39694FEEA}" dt="2025-01-09T20:00:39.360" v="220" actId="20577"/>
        <pc:sldMkLst>
          <pc:docMk/>
          <pc:sldMk cId="3558437111" sldId="315"/>
        </pc:sldMkLst>
        <pc:spChg chg="mod">
          <ac:chgData name="Hannah Dobbie" userId="S::hdobbie@aci-iac.ca::997e2add-5662-4913-8676-40f9157a8e03" providerId="AD" clId="Web-{512CE44D-7905-AA1C-610F-4AC39694FEEA}" dt="2025-01-09T20:00:39.360" v="220" actId="20577"/>
          <ac:spMkLst>
            <pc:docMk/>
            <pc:sldMk cId="3558437111" sldId="315"/>
            <ac:spMk id="111" creationId="{00000000-0000-0000-0000-000000000000}"/>
          </ac:spMkLst>
        </pc:spChg>
        <pc:picChg chg="add mod">
          <ac:chgData name="Hannah Dobbie" userId="S::hdobbie@aci-iac.ca::997e2add-5662-4913-8676-40f9157a8e03" providerId="AD" clId="Web-{512CE44D-7905-AA1C-610F-4AC39694FEEA}" dt="2025-01-09T19:59:44.251" v="210" actId="1076"/>
          <ac:picMkLst>
            <pc:docMk/>
            <pc:sldMk cId="3558437111" sldId="315"/>
            <ac:picMk id="2" creationId="{29007A92-140B-ADAA-9AAD-A770077E4ACD}"/>
          </ac:picMkLst>
        </pc:picChg>
        <pc:picChg chg="del">
          <ac:chgData name="Hannah Dobbie" userId="S::hdobbie@aci-iac.ca::997e2add-5662-4913-8676-40f9157a8e03" providerId="AD" clId="Web-{512CE44D-7905-AA1C-610F-4AC39694FEEA}" dt="2025-01-09T18:21:57.172" v="17"/>
          <ac:picMkLst>
            <pc:docMk/>
            <pc:sldMk cId="3558437111" sldId="315"/>
            <ac:picMk id="3" creationId="{7F863942-CD3E-1C15-A8A4-87DFA14EC175}"/>
          </ac:picMkLst>
        </pc:picChg>
      </pc:sldChg>
      <pc:sldChg chg="addSp delSp modSp">
        <pc:chgData name="Hannah Dobbie" userId="S::hdobbie@aci-iac.ca::997e2add-5662-4913-8676-40f9157a8e03" providerId="AD" clId="Web-{512CE44D-7905-AA1C-610F-4AC39694FEEA}" dt="2025-01-09T20:25:36.844" v="455" actId="1076"/>
        <pc:sldMkLst>
          <pc:docMk/>
          <pc:sldMk cId="2092776292" sldId="316"/>
        </pc:sldMkLst>
        <pc:spChg chg="mod">
          <ac:chgData name="Hannah Dobbie" userId="S::hdobbie@aci-iac.ca::997e2add-5662-4913-8676-40f9157a8e03" providerId="AD" clId="Web-{512CE44D-7905-AA1C-610F-4AC39694FEEA}" dt="2025-01-09T20:25:36.844" v="455" actId="1076"/>
          <ac:spMkLst>
            <pc:docMk/>
            <pc:sldMk cId="2092776292" sldId="316"/>
            <ac:spMk id="111" creationId="{00000000-0000-0000-0000-000000000000}"/>
          </ac:spMkLst>
        </pc:spChg>
        <pc:picChg chg="add mod">
          <ac:chgData name="Hannah Dobbie" userId="S::hdobbie@aci-iac.ca::997e2add-5662-4913-8676-40f9157a8e03" providerId="AD" clId="Web-{512CE44D-7905-AA1C-610F-4AC39694FEEA}" dt="2025-01-09T20:25:33.984" v="454" actId="1076"/>
          <ac:picMkLst>
            <pc:docMk/>
            <pc:sldMk cId="2092776292" sldId="316"/>
            <ac:picMk id="2" creationId="{44D89753-0CB1-90E1-1193-DBFD3B35730B}"/>
          </ac:picMkLst>
        </pc:picChg>
        <pc:picChg chg="del">
          <ac:chgData name="Hannah Dobbie" userId="S::hdobbie@aci-iac.ca::997e2add-5662-4913-8676-40f9157a8e03" providerId="AD" clId="Web-{512CE44D-7905-AA1C-610F-4AC39694FEEA}" dt="2025-01-09T18:22:03.985" v="19"/>
          <ac:picMkLst>
            <pc:docMk/>
            <pc:sldMk cId="2092776292" sldId="316"/>
            <ac:picMk id="3" creationId="{04CE4EF6-96E3-E96A-4564-5FA5BEB58ACE}"/>
          </ac:picMkLst>
        </pc:picChg>
      </pc:sldChg>
      <pc:sldChg chg="addSp delSp modSp">
        <pc:chgData name="Hannah Dobbie" userId="S::hdobbie@aci-iac.ca::997e2add-5662-4913-8676-40f9157a8e03" providerId="AD" clId="Web-{512CE44D-7905-AA1C-610F-4AC39694FEEA}" dt="2025-01-09T20:25:52.062" v="456" actId="1076"/>
        <pc:sldMkLst>
          <pc:docMk/>
          <pc:sldMk cId="369025887" sldId="317"/>
        </pc:sldMkLst>
        <pc:spChg chg="mod">
          <ac:chgData name="Hannah Dobbie" userId="S::hdobbie@aci-iac.ca::997e2add-5662-4913-8676-40f9157a8e03" providerId="AD" clId="Web-{512CE44D-7905-AA1C-610F-4AC39694FEEA}" dt="2025-01-09T20:25:52.062" v="456" actId="1076"/>
          <ac:spMkLst>
            <pc:docMk/>
            <pc:sldMk cId="369025887" sldId="317"/>
            <ac:spMk id="111" creationId="{00000000-0000-0000-0000-000000000000}"/>
          </ac:spMkLst>
        </pc:spChg>
        <pc:picChg chg="add del mod">
          <ac:chgData name="Hannah Dobbie" userId="S::hdobbie@aci-iac.ca::997e2add-5662-4913-8676-40f9157a8e03" providerId="AD" clId="Web-{512CE44D-7905-AA1C-610F-4AC39694FEEA}" dt="2025-01-09T18:27:28.349" v="63"/>
          <ac:picMkLst>
            <pc:docMk/>
            <pc:sldMk cId="369025887" sldId="317"/>
            <ac:picMk id="2" creationId="{35D3B948-540A-BB33-929D-6E62E16A28F2}"/>
          </ac:picMkLst>
        </pc:picChg>
        <pc:picChg chg="del">
          <ac:chgData name="Hannah Dobbie" userId="S::hdobbie@aci-iac.ca::997e2add-5662-4913-8676-40f9157a8e03" providerId="AD" clId="Web-{512CE44D-7905-AA1C-610F-4AC39694FEEA}" dt="2025-01-09T18:22:05.828" v="20"/>
          <ac:picMkLst>
            <pc:docMk/>
            <pc:sldMk cId="369025887" sldId="317"/>
            <ac:picMk id="3" creationId="{24113EF0-378D-7B09-2BFB-2C16A15C787F}"/>
          </ac:picMkLst>
        </pc:picChg>
        <pc:picChg chg="add mod">
          <ac:chgData name="Hannah Dobbie" userId="S::hdobbie@aci-iac.ca::997e2add-5662-4913-8676-40f9157a8e03" providerId="AD" clId="Web-{512CE44D-7905-AA1C-610F-4AC39694FEEA}" dt="2025-01-09T18:27:58.662" v="66" actId="1076"/>
          <ac:picMkLst>
            <pc:docMk/>
            <pc:sldMk cId="369025887" sldId="317"/>
            <ac:picMk id="4" creationId="{42FB20CF-3286-E06C-C0DF-90AF6D20518E}"/>
          </ac:picMkLst>
        </pc:picChg>
        <pc:picChg chg="add del mod">
          <ac:chgData name="Hannah Dobbie" userId="S::hdobbie@aci-iac.ca::997e2add-5662-4913-8676-40f9157a8e03" providerId="AD" clId="Web-{512CE44D-7905-AA1C-610F-4AC39694FEEA}" dt="2025-01-09T18:26:56.974" v="60"/>
          <ac:picMkLst>
            <pc:docMk/>
            <pc:sldMk cId="369025887" sldId="317"/>
            <ac:picMk id="5" creationId="{5A7739CA-DBE5-FEB4-3304-05EC95C7A674}"/>
          </ac:picMkLst>
        </pc:picChg>
        <pc:picChg chg="add del mod">
          <ac:chgData name="Hannah Dobbie" userId="S::hdobbie@aci-iac.ca::997e2add-5662-4913-8676-40f9157a8e03" providerId="AD" clId="Web-{512CE44D-7905-AA1C-610F-4AC39694FEEA}" dt="2025-01-09T18:26:54.114" v="59"/>
          <ac:picMkLst>
            <pc:docMk/>
            <pc:sldMk cId="369025887" sldId="317"/>
            <ac:picMk id="6" creationId="{FAF318F6-CAA0-75A1-186D-04C1578E8FFE}"/>
          </ac:picMkLst>
        </pc:picChg>
        <pc:picChg chg="add del mod">
          <ac:chgData name="Hannah Dobbie" userId="S::hdobbie@aci-iac.ca::997e2add-5662-4913-8676-40f9157a8e03" providerId="AD" clId="Web-{512CE44D-7905-AA1C-610F-4AC39694FEEA}" dt="2025-01-09T18:26:21.473" v="56"/>
          <ac:picMkLst>
            <pc:docMk/>
            <pc:sldMk cId="369025887" sldId="317"/>
            <ac:picMk id="7" creationId="{9F516CB1-D8A8-DC23-A0D9-3C9860210588}"/>
          </ac:picMkLst>
        </pc:picChg>
        <pc:picChg chg="add del mod">
          <ac:chgData name="Hannah Dobbie" userId="S::hdobbie@aci-iac.ca::997e2add-5662-4913-8676-40f9157a8e03" providerId="AD" clId="Web-{512CE44D-7905-AA1C-610F-4AC39694FEEA}" dt="2025-01-09T18:26:07.489" v="53"/>
          <ac:picMkLst>
            <pc:docMk/>
            <pc:sldMk cId="369025887" sldId="317"/>
            <ac:picMk id="8" creationId="{2667B418-67C3-1BFE-0AA6-40876F8FA1EB}"/>
          </ac:picMkLst>
        </pc:picChg>
        <pc:picChg chg="add del mod">
          <ac:chgData name="Hannah Dobbie" userId="S::hdobbie@aci-iac.ca::997e2add-5662-4913-8676-40f9157a8e03" providerId="AD" clId="Web-{512CE44D-7905-AA1C-610F-4AC39694FEEA}" dt="2025-01-09T18:25:54.629" v="50"/>
          <ac:picMkLst>
            <pc:docMk/>
            <pc:sldMk cId="369025887" sldId="317"/>
            <ac:picMk id="9" creationId="{11ED50F7-F5AA-96A4-7F6C-1A52C3DC760F}"/>
          </ac:picMkLst>
        </pc:picChg>
      </pc:sldChg>
      <pc:sldChg chg="addSp delSp modSp">
        <pc:chgData name="Hannah Dobbie" userId="S::hdobbie@aci-iac.ca::997e2add-5662-4913-8676-40f9157a8e03" providerId="AD" clId="Web-{512CE44D-7905-AA1C-610F-4AC39694FEEA}" dt="2025-01-09T20:27:24.311" v="458" actId="1076"/>
        <pc:sldMkLst>
          <pc:docMk/>
          <pc:sldMk cId="2664672911" sldId="318"/>
        </pc:sldMkLst>
        <pc:spChg chg="mod">
          <ac:chgData name="Hannah Dobbie" userId="S::hdobbie@aci-iac.ca::997e2add-5662-4913-8676-40f9157a8e03" providerId="AD" clId="Web-{512CE44D-7905-AA1C-610F-4AC39694FEEA}" dt="2025-01-09T20:27:24.311" v="458" actId="1076"/>
          <ac:spMkLst>
            <pc:docMk/>
            <pc:sldMk cId="2664672911" sldId="318"/>
            <ac:spMk id="111" creationId="{00000000-0000-0000-0000-000000000000}"/>
          </ac:spMkLst>
        </pc:spChg>
        <pc:picChg chg="add mod">
          <ac:chgData name="Hannah Dobbie" userId="S::hdobbie@aci-iac.ca::997e2add-5662-4913-8676-40f9157a8e03" providerId="AD" clId="Web-{512CE44D-7905-AA1C-610F-4AC39694FEEA}" dt="2025-01-09T20:26:03.250" v="457" actId="1076"/>
          <ac:picMkLst>
            <pc:docMk/>
            <pc:sldMk cId="2664672911" sldId="318"/>
            <ac:picMk id="2" creationId="{5F923D57-0248-C092-D56E-327098D16EAC}"/>
          </ac:picMkLst>
        </pc:picChg>
        <pc:picChg chg="del">
          <ac:chgData name="Hannah Dobbie" userId="S::hdobbie@aci-iac.ca::997e2add-5662-4913-8676-40f9157a8e03" providerId="AD" clId="Web-{512CE44D-7905-AA1C-610F-4AC39694FEEA}" dt="2025-01-09T18:23:36.033" v="33"/>
          <ac:picMkLst>
            <pc:docMk/>
            <pc:sldMk cId="2664672911" sldId="318"/>
            <ac:picMk id="3" creationId="{8847C48C-7745-F193-4ECE-8D18E8AD3BA9}"/>
          </ac:picMkLst>
        </pc:picChg>
      </pc:sldChg>
      <pc:sldChg chg="addSp delSp modSp">
        <pc:chgData name="Hannah Dobbie" userId="S::hdobbie@aci-iac.ca::997e2add-5662-4913-8676-40f9157a8e03" providerId="AD" clId="Web-{512CE44D-7905-AA1C-610F-4AC39694FEEA}" dt="2025-01-09T20:04:10.748" v="249" actId="1076"/>
        <pc:sldMkLst>
          <pc:docMk/>
          <pc:sldMk cId="4095001594" sldId="319"/>
        </pc:sldMkLst>
        <pc:spChg chg="mod">
          <ac:chgData name="Hannah Dobbie" userId="S::hdobbie@aci-iac.ca::997e2add-5662-4913-8676-40f9157a8e03" providerId="AD" clId="Web-{512CE44D-7905-AA1C-610F-4AC39694FEEA}" dt="2025-01-09T20:04:06.577" v="248" actId="14100"/>
          <ac:spMkLst>
            <pc:docMk/>
            <pc:sldMk cId="4095001594" sldId="319"/>
            <ac:spMk id="111" creationId="{00000000-0000-0000-0000-000000000000}"/>
          </ac:spMkLst>
        </pc:spChg>
        <pc:picChg chg="add mod">
          <ac:chgData name="Hannah Dobbie" userId="S::hdobbie@aci-iac.ca::997e2add-5662-4913-8676-40f9157a8e03" providerId="AD" clId="Web-{512CE44D-7905-AA1C-610F-4AC39694FEEA}" dt="2025-01-09T20:04:10.748" v="249" actId="1076"/>
          <ac:picMkLst>
            <pc:docMk/>
            <pc:sldMk cId="4095001594" sldId="319"/>
            <ac:picMk id="2" creationId="{72492796-82A3-D789-2C0B-414BCE1B1B6F}"/>
          </ac:picMkLst>
        </pc:picChg>
        <pc:picChg chg="del">
          <ac:chgData name="Hannah Dobbie" userId="S::hdobbie@aci-iac.ca::997e2add-5662-4913-8676-40f9157a8e03" providerId="AD" clId="Web-{512CE44D-7905-AA1C-610F-4AC39694FEEA}" dt="2025-01-09T18:23:38.392" v="34"/>
          <ac:picMkLst>
            <pc:docMk/>
            <pc:sldMk cId="4095001594" sldId="319"/>
            <ac:picMk id="3" creationId="{0004B148-BF6B-C462-DDE7-22B41921796D}"/>
          </ac:picMkLst>
        </pc:picChg>
      </pc:sldChg>
      <pc:sldChg chg="addSp delSp modSp">
        <pc:chgData name="Hannah Dobbie" userId="S::hdobbie@aci-iac.ca::997e2add-5662-4913-8676-40f9157a8e03" providerId="AD" clId="Web-{512CE44D-7905-AA1C-610F-4AC39694FEEA}" dt="2025-01-09T20:28:18.983" v="459" actId="1076"/>
        <pc:sldMkLst>
          <pc:docMk/>
          <pc:sldMk cId="136736782" sldId="320"/>
        </pc:sldMkLst>
        <pc:spChg chg="mod">
          <ac:chgData name="Hannah Dobbie" userId="S::hdobbie@aci-iac.ca::997e2add-5662-4913-8676-40f9157a8e03" providerId="AD" clId="Web-{512CE44D-7905-AA1C-610F-4AC39694FEEA}" dt="2025-01-09T20:28:18.983" v="459" actId="1076"/>
          <ac:spMkLst>
            <pc:docMk/>
            <pc:sldMk cId="136736782" sldId="320"/>
            <ac:spMk id="111" creationId="{00000000-0000-0000-0000-000000000000}"/>
          </ac:spMkLst>
        </pc:spChg>
        <pc:picChg chg="add mod">
          <ac:chgData name="Hannah Dobbie" userId="S::hdobbie@aci-iac.ca::997e2add-5662-4913-8676-40f9157a8e03" providerId="AD" clId="Web-{512CE44D-7905-AA1C-610F-4AC39694FEEA}" dt="2025-01-09T20:04:40.686" v="257" actId="1076"/>
          <ac:picMkLst>
            <pc:docMk/>
            <pc:sldMk cId="136736782" sldId="320"/>
            <ac:picMk id="2" creationId="{DA6009B2-07C4-2B04-490C-50333D37BFB2}"/>
          </ac:picMkLst>
        </pc:picChg>
        <pc:picChg chg="del">
          <ac:chgData name="Hannah Dobbie" userId="S::hdobbie@aci-iac.ca::997e2add-5662-4913-8676-40f9157a8e03" providerId="AD" clId="Web-{512CE44D-7905-AA1C-610F-4AC39694FEEA}" dt="2025-01-09T18:23:40.424" v="35"/>
          <ac:picMkLst>
            <pc:docMk/>
            <pc:sldMk cId="136736782" sldId="320"/>
            <ac:picMk id="3" creationId="{6ACB016D-A7B9-5069-2247-20962CCADFD4}"/>
          </ac:picMkLst>
        </pc:picChg>
      </pc:sldChg>
      <pc:sldChg chg="addSp delSp modSp">
        <pc:chgData name="Hannah Dobbie" userId="S::hdobbie@aci-iac.ca::997e2add-5662-4913-8676-40f9157a8e03" providerId="AD" clId="Web-{512CE44D-7905-AA1C-610F-4AC39694FEEA}" dt="2025-01-09T20:28:31.326" v="460" actId="20577"/>
        <pc:sldMkLst>
          <pc:docMk/>
          <pc:sldMk cId="2690117046" sldId="321"/>
        </pc:sldMkLst>
        <pc:spChg chg="mod">
          <ac:chgData name="Hannah Dobbie" userId="S::hdobbie@aci-iac.ca::997e2add-5662-4913-8676-40f9157a8e03" providerId="AD" clId="Web-{512CE44D-7905-AA1C-610F-4AC39694FEEA}" dt="2025-01-09T20:28:31.326" v="460" actId="20577"/>
          <ac:spMkLst>
            <pc:docMk/>
            <pc:sldMk cId="2690117046" sldId="321"/>
            <ac:spMk id="111" creationId="{00000000-0000-0000-0000-000000000000}"/>
          </ac:spMkLst>
        </pc:spChg>
        <pc:picChg chg="add mod">
          <ac:chgData name="Hannah Dobbie" userId="S::hdobbie@aci-iac.ca::997e2add-5662-4913-8676-40f9157a8e03" providerId="AD" clId="Web-{512CE44D-7905-AA1C-610F-4AC39694FEEA}" dt="2025-01-09T20:05:16.357" v="262" actId="1076"/>
          <ac:picMkLst>
            <pc:docMk/>
            <pc:sldMk cId="2690117046" sldId="321"/>
            <ac:picMk id="2" creationId="{B9DB51A7-681A-CC2A-2D74-F3A4D616F98D}"/>
          </ac:picMkLst>
        </pc:picChg>
        <pc:picChg chg="del">
          <ac:chgData name="Hannah Dobbie" userId="S::hdobbie@aci-iac.ca::997e2add-5662-4913-8676-40f9157a8e03" providerId="AD" clId="Web-{512CE44D-7905-AA1C-610F-4AC39694FEEA}" dt="2025-01-09T18:23:43.799" v="36"/>
          <ac:picMkLst>
            <pc:docMk/>
            <pc:sldMk cId="2690117046" sldId="321"/>
            <ac:picMk id="3" creationId="{1B574FFE-6872-2EB3-F236-060A4A61B3B5}"/>
          </ac:picMkLst>
        </pc:picChg>
      </pc:sldChg>
      <pc:sldChg chg="addSp delSp modSp">
        <pc:chgData name="Hannah Dobbie" userId="S::hdobbie@aci-iac.ca::997e2add-5662-4913-8676-40f9157a8e03" providerId="AD" clId="Web-{512CE44D-7905-AA1C-610F-4AC39694FEEA}" dt="2025-01-09T20:29:36.435" v="461" actId="20577"/>
        <pc:sldMkLst>
          <pc:docMk/>
          <pc:sldMk cId="1747844403" sldId="322"/>
        </pc:sldMkLst>
        <pc:spChg chg="mod">
          <ac:chgData name="Hannah Dobbie" userId="S::hdobbie@aci-iac.ca::997e2add-5662-4913-8676-40f9157a8e03" providerId="AD" clId="Web-{512CE44D-7905-AA1C-610F-4AC39694FEEA}" dt="2025-01-09T20:29:36.435" v="461" actId="20577"/>
          <ac:spMkLst>
            <pc:docMk/>
            <pc:sldMk cId="1747844403" sldId="322"/>
            <ac:spMk id="111" creationId="{00000000-0000-0000-0000-000000000000}"/>
          </ac:spMkLst>
        </pc:spChg>
        <pc:picChg chg="add mod">
          <ac:chgData name="Hannah Dobbie" userId="S::hdobbie@aci-iac.ca::997e2add-5662-4913-8676-40f9157a8e03" providerId="AD" clId="Web-{512CE44D-7905-AA1C-610F-4AC39694FEEA}" dt="2025-01-09T20:05:34.419" v="265" actId="1076"/>
          <ac:picMkLst>
            <pc:docMk/>
            <pc:sldMk cId="1747844403" sldId="322"/>
            <ac:picMk id="2" creationId="{9AF6CEBB-F518-029B-7F92-3A17E9FEFD19}"/>
          </ac:picMkLst>
        </pc:picChg>
        <pc:picChg chg="del">
          <ac:chgData name="Hannah Dobbie" userId="S::hdobbie@aci-iac.ca::997e2add-5662-4913-8676-40f9157a8e03" providerId="AD" clId="Web-{512CE44D-7905-AA1C-610F-4AC39694FEEA}" dt="2025-01-09T18:23:46.111" v="37"/>
          <ac:picMkLst>
            <pc:docMk/>
            <pc:sldMk cId="1747844403" sldId="322"/>
            <ac:picMk id="3" creationId="{678F7C34-4274-82FC-F52F-E0694FCFB67C}"/>
          </ac:picMkLst>
        </pc:picChg>
      </pc:sldChg>
      <pc:sldChg chg="addSp delSp modSp">
        <pc:chgData name="Hannah Dobbie" userId="S::hdobbie@aci-iac.ca::997e2add-5662-4913-8676-40f9157a8e03" providerId="AD" clId="Web-{512CE44D-7905-AA1C-610F-4AC39694FEEA}" dt="2025-01-09T20:07:08.043" v="284" actId="1076"/>
        <pc:sldMkLst>
          <pc:docMk/>
          <pc:sldMk cId="4119043740" sldId="323"/>
        </pc:sldMkLst>
        <pc:spChg chg="mod">
          <ac:chgData name="Hannah Dobbie" userId="S::hdobbie@aci-iac.ca::997e2add-5662-4913-8676-40f9157a8e03" providerId="AD" clId="Web-{512CE44D-7905-AA1C-610F-4AC39694FEEA}" dt="2025-01-09T20:07:08.043" v="284" actId="1076"/>
          <ac:spMkLst>
            <pc:docMk/>
            <pc:sldMk cId="4119043740" sldId="323"/>
            <ac:spMk id="111" creationId="{00000000-0000-0000-0000-000000000000}"/>
          </ac:spMkLst>
        </pc:spChg>
        <pc:picChg chg="add del mod">
          <ac:chgData name="Hannah Dobbie" userId="S::hdobbie@aci-iac.ca::997e2add-5662-4913-8676-40f9157a8e03" providerId="AD" clId="Web-{512CE44D-7905-AA1C-610F-4AC39694FEEA}" dt="2025-01-09T19:34:12.924" v="87"/>
          <ac:picMkLst>
            <pc:docMk/>
            <pc:sldMk cId="4119043740" sldId="323"/>
            <ac:picMk id="2" creationId="{334B859F-0A15-230A-BFF5-C48616A6699D}"/>
          </ac:picMkLst>
        </pc:picChg>
        <pc:picChg chg="del">
          <ac:chgData name="Hannah Dobbie" userId="S::hdobbie@aci-iac.ca::997e2add-5662-4913-8676-40f9157a8e03" providerId="AD" clId="Web-{512CE44D-7905-AA1C-610F-4AC39694FEEA}" dt="2025-01-09T18:23:48.705" v="38"/>
          <ac:picMkLst>
            <pc:docMk/>
            <pc:sldMk cId="4119043740" sldId="323"/>
            <ac:picMk id="3" creationId="{3B9BAD17-F985-823D-CF2F-FCB95C34B02B}"/>
          </ac:picMkLst>
        </pc:picChg>
        <pc:picChg chg="add del mod">
          <ac:chgData name="Hannah Dobbie" userId="S::hdobbie@aci-iac.ca::997e2add-5662-4913-8676-40f9157a8e03" providerId="AD" clId="Web-{512CE44D-7905-AA1C-610F-4AC39694FEEA}" dt="2025-01-09T19:33:52.534" v="82"/>
          <ac:picMkLst>
            <pc:docMk/>
            <pc:sldMk cId="4119043740" sldId="323"/>
            <ac:picMk id="3" creationId="{5D90D549-414D-4F8E-22AB-DEF9B013947F}"/>
          </ac:picMkLst>
        </pc:picChg>
        <pc:picChg chg="add mod">
          <ac:chgData name="Hannah Dobbie" userId="S::hdobbie@aci-iac.ca::997e2add-5662-4913-8676-40f9157a8e03" providerId="AD" clId="Web-{512CE44D-7905-AA1C-610F-4AC39694FEEA}" dt="2025-01-09T20:06:55.793" v="282" actId="1076"/>
          <ac:picMkLst>
            <pc:docMk/>
            <pc:sldMk cId="4119043740" sldId="323"/>
            <ac:picMk id="4" creationId="{97A8B475-B4B8-C50E-4A14-9BD6C1BBE630}"/>
          </ac:picMkLst>
        </pc:picChg>
        <pc:picChg chg="add del mod">
          <ac:chgData name="Hannah Dobbie" userId="S::hdobbie@aci-iac.ca::997e2add-5662-4913-8676-40f9157a8e03" providerId="AD" clId="Web-{512CE44D-7905-AA1C-610F-4AC39694FEEA}" dt="2025-01-09T19:33:37.768" v="78"/>
          <ac:picMkLst>
            <pc:docMk/>
            <pc:sldMk cId="4119043740" sldId="323"/>
            <ac:picMk id="5" creationId="{A36C7D63-8A5B-5E2B-78D7-58579BD3070B}"/>
          </ac:picMkLst>
        </pc:picChg>
        <pc:picChg chg="add del mod">
          <ac:chgData name="Hannah Dobbie" userId="S::hdobbie@aci-iac.ca::997e2add-5662-4913-8676-40f9157a8e03" providerId="AD" clId="Web-{512CE44D-7905-AA1C-610F-4AC39694FEEA}" dt="2025-01-09T19:33:25.722" v="75"/>
          <ac:picMkLst>
            <pc:docMk/>
            <pc:sldMk cId="4119043740" sldId="323"/>
            <ac:picMk id="6" creationId="{EC1DAEBD-E262-E571-1025-D4E3CC67A99B}"/>
          </ac:picMkLst>
        </pc:picChg>
        <pc:picChg chg="add del mod">
          <ac:chgData name="Hannah Dobbie" userId="S::hdobbie@aci-iac.ca::997e2add-5662-4913-8676-40f9157a8e03" providerId="AD" clId="Web-{512CE44D-7905-AA1C-610F-4AC39694FEEA}" dt="2025-01-09T19:33:13.347" v="73"/>
          <ac:picMkLst>
            <pc:docMk/>
            <pc:sldMk cId="4119043740" sldId="323"/>
            <ac:picMk id="7" creationId="{759C160E-E3B0-DB68-E39C-10BD99C22246}"/>
          </ac:picMkLst>
        </pc:picChg>
        <pc:picChg chg="add del mod">
          <ac:chgData name="Hannah Dobbie" userId="S::hdobbie@aci-iac.ca::997e2add-5662-4913-8676-40f9157a8e03" providerId="AD" clId="Web-{512CE44D-7905-AA1C-610F-4AC39694FEEA}" dt="2025-01-09T19:35:06.017" v="94"/>
          <ac:picMkLst>
            <pc:docMk/>
            <pc:sldMk cId="4119043740" sldId="323"/>
            <ac:picMk id="8" creationId="{2A5F49B8-DB28-8F54-5537-F8F74AB19E50}"/>
          </ac:picMkLst>
        </pc:picChg>
      </pc:sldChg>
      <pc:sldChg chg="addSp delSp modSp">
        <pc:chgData name="Hannah Dobbie" userId="S::hdobbie@aci-iac.ca::997e2add-5662-4913-8676-40f9157a8e03" providerId="AD" clId="Web-{512CE44D-7905-AA1C-610F-4AC39694FEEA}" dt="2025-01-09T20:08:29.824" v="293" actId="1076"/>
        <pc:sldMkLst>
          <pc:docMk/>
          <pc:sldMk cId="2744516945" sldId="324"/>
        </pc:sldMkLst>
        <pc:spChg chg="mod">
          <ac:chgData name="Hannah Dobbie" userId="S::hdobbie@aci-iac.ca::997e2add-5662-4913-8676-40f9157a8e03" providerId="AD" clId="Web-{512CE44D-7905-AA1C-610F-4AC39694FEEA}" dt="2025-01-09T20:08:29.824" v="293" actId="1076"/>
          <ac:spMkLst>
            <pc:docMk/>
            <pc:sldMk cId="2744516945" sldId="324"/>
            <ac:spMk id="111" creationId="{00000000-0000-0000-0000-000000000000}"/>
          </ac:spMkLst>
        </pc:spChg>
        <pc:picChg chg="add mod">
          <ac:chgData name="Hannah Dobbie" userId="S::hdobbie@aci-iac.ca::997e2add-5662-4913-8676-40f9157a8e03" providerId="AD" clId="Web-{512CE44D-7905-AA1C-610F-4AC39694FEEA}" dt="2025-01-09T20:08:26.777" v="292" actId="1076"/>
          <ac:picMkLst>
            <pc:docMk/>
            <pc:sldMk cId="2744516945" sldId="324"/>
            <ac:picMk id="2" creationId="{DEEDBDBB-1FCE-121B-696A-B5EA6C13113A}"/>
          </ac:picMkLst>
        </pc:picChg>
        <pc:picChg chg="del">
          <ac:chgData name="Hannah Dobbie" userId="S::hdobbie@aci-iac.ca::997e2add-5662-4913-8676-40f9157a8e03" providerId="AD" clId="Web-{512CE44D-7905-AA1C-610F-4AC39694FEEA}" dt="2025-01-09T18:23:53.955" v="39"/>
          <ac:picMkLst>
            <pc:docMk/>
            <pc:sldMk cId="2744516945" sldId="324"/>
            <ac:picMk id="3" creationId="{8C9F30E9-BB7A-8485-3444-561318ACBCFA}"/>
          </ac:picMkLst>
        </pc:picChg>
      </pc:sldChg>
      <pc:sldChg chg="addSp delSp modSp">
        <pc:chgData name="Hannah Dobbie" userId="S::hdobbie@aci-iac.ca::997e2add-5662-4913-8676-40f9157a8e03" providerId="AD" clId="Web-{512CE44D-7905-AA1C-610F-4AC39694FEEA}" dt="2025-01-09T20:30:45.934" v="464" actId="1076"/>
        <pc:sldMkLst>
          <pc:docMk/>
          <pc:sldMk cId="3831523929" sldId="325"/>
        </pc:sldMkLst>
        <pc:spChg chg="mod">
          <ac:chgData name="Hannah Dobbie" userId="S::hdobbie@aci-iac.ca::997e2add-5662-4913-8676-40f9157a8e03" providerId="AD" clId="Web-{512CE44D-7905-AA1C-610F-4AC39694FEEA}" dt="2025-01-09T20:30:45.934" v="464" actId="1076"/>
          <ac:spMkLst>
            <pc:docMk/>
            <pc:sldMk cId="3831523929" sldId="325"/>
            <ac:spMk id="111" creationId="{00000000-0000-0000-0000-000000000000}"/>
          </ac:spMkLst>
        </pc:spChg>
        <pc:picChg chg="del">
          <ac:chgData name="Hannah Dobbie" userId="S::hdobbie@aci-iac.ca::997e2add-5662-4913-8676-40f9157a8e03" providerId="AD" clId="Web-{512CE44D-7905-AA1C-610F-4AC39694FEEA}" dt="2025-01-09T18:24:13.065" v="40"/>
          <ac:picMkLst>
            <pc:docMk/>
            <pc:sldMk cId="3831523929" sldId="325"/>
            <ac:picMk id="3" creationId="{08E16107-86E5-86DE-FC85-A68071E99DAC}"/>
          </ac:picMkLst>
        </pc:picChg>
        <pc:picChg chg="add mod">
          <ac:chgData name="Hannah Dobbie" userId="S::hdobbie@aci-iac.ca::997e2add-5662-4913-8676-40f9157a8e03" providerId="AD" clId="Web-{512CE44D-7905-AA1C-610F-4AC39694FEEA}" dt="2025-01-09T19:34:07.502" v="86" actId="1076"/>
          <ac:picMkLst>
            <pc:docMk/>
            <pc:sldMk cId="3831523929" sldId="325"/>
            <ac:picMk id="3" creationId="{4F41BDBF-3958-4B0A-CD5F-59F998DFB46D}"/>
          </ac:picMkLst>
        </pc:picChg>
      </pc:sldChg>
      <pc:sldChg chg="addSp delSp modSp">
        <pc:chgData name="Hannah Dobbie" userId="S::hdobbie@aci-iac.ca::997e2add-5662-4913-8676-40f9157a8e03" providerId="AD" clId="Web-{512CE44D-7905-AA1C-610F-4AC39694FEEA}" dt="2025-01-09T20:31:07.496" v="465" actId="1076"/>
        <pc:sldMkLst>
          <pc:docMk/>
          <pc:sldMk cId="4264707708" sldId="326"/>
        </pc:sldMkLst>
        <pc:spChg chg="mod">
          <ac:chgData name="Hannah Dobbie" userId="S::hdobbie@aci-iac.ca::997e2add-5662-4913-8676-40f9157a8e03" providerId="AD" clId="Web-{512CE44D-7905-AA1C-610F-4AC39694FEEA}" dt="2025-01-09T20:31:07.496" v="465" actId="1076"/>
          <ac:spMkLst>
            <pc:docMk/>
            <pc:sldMk cId="4264707708" sldId="326"/>
            <ac:spMk id="111" creationId="{00000000-0000-0000-0000-000000000000}"/>
          </ac:spMkLst>
        </pc:spChg>
        <pc:picChg chg="add mod">
          <ac:chgData name="Hannah Dobbie" userId="S::hdobbie@aci-iac.ca::997e2add-5662-4913-8676-40f9157a8e03" providerId="AD" clId="Web-{512CE44D-7905-AA1C-610F-4AC39694FEEA}" dt="2025-01-09T19:33:32.581" v="77" actId="1076"/>
          <ac:picMkLst>
            <pc:docMk/>
            <pc:sldMk cId="4264707708" sldId="326"/>
            <ac:picMk id="2" creationId="{AD38D1A9-4314-E46B-5341-830B43B8E8C1}"/>
          </ac:picMkLst>
        </pc:picChg>
        <pc:picChg chg="del">
          <ac:chgData name="Hannah Dobbie" userId="S::hdobbie@aci-iac.ca::997e2add-5662-4913-8676-40f9157a8e03" providerId="AD" clId="Web-{512CE44D-7905-AA1C-610F-4AC39694FEEA}" dt="2025-01-09T18:24:15.174" v="41"/>
          <ac:picMkLst>
            <pc:docMk/>
            <pc:sldMk cId="4264707708" sldId="326"/>
            <ac:picMk id="3" creationId="{F709B884-9B59-C37B-F832-22AFC0097245}"/>
          </ac:picMkLst>
        </pc:picChg>
      </pc:sldChg>
      <pc:sldChg chg="addSp delSp modSp">
        <pc:chgData name="Hannah Dobbie" userId="S::hdobbie@aci-iac.ca::997e2add-5662-4913-8676-40f9157a8e03" providerId="AD" clId="Web-{512CE44D-7905-AA1C-610F-4AC39694FEEA}" dt="2025-01-09T20:09:54.088" v="316" actId="1076"/>
        <pc:sldMkLst>
          <pc:docMk/>
          <pc:sldMk cId="2452067373" sldId="327"/>
        </pc:sldMkLst>
        <pc:spChg chg="mod">
          <ac:chgData name="Hannah Dobbie" userId="S::hdobbie@aci-iac.ca::997e2add-5662-4913-8676-40f9157a8e03" providerId="AD" clId="Web-{512CE44D-7905-AA1C-610F-4AC39694FEEA}" dt="2025-01-09T20:09:54.088" v="316" actId="1076"/>
          <ac:spMkLst>
            <pc:docMk/>
            <pc:sldMk cId="2452067373" sldId="327"/>
            <ac:spMk id="111" creationId="{00000000-0000-0000-0000-000000000000}"/>
          </ac:spMkLst>
        </pc:spChg>
        <pc:picChg chg="add mod">
          <ac:chgData name="Hannah Dobbie" userId="S::hdobbie@aci-iac.ca::997e2add-5662-4913-8676-40f9157a8e03" providerId="AD" clId="Web-{512CE44D-7905-AA1C-610F-4AC39694FEEA}" dt="2025-01-09T20:09:51.370" v="315" actId="1076"/>
          <ac:picMkLst>
            <pc:docMk/>
            <pc:sldMk cId="2452067373" sldId="327"/>
            <ac:picMk id="2" creationId="{1B317FB1-F6B5-D5DE-A5D1-5CBCACDDD701}"/>
          </ac:picMkLst>
        </pc:picChg>
        <pc:picChg chg="del">
          <ac:chgData name="Hannah Dobbie" userId="S::hdobbie@aci-iac.ca::997e2add-5662-4913-8676-40f9157a8e03" providerId="AD" clId="Web-{512CE44D-7905-AA1C-610F-4AC39694FEEA}" dt="2025-01-09T18:24:18.737" v="42"/>
          <ac:picMkLst>
            <pc:docMk/>
            <pc:sldMk cId="2452067373" sldId="327"/>
            <ac:picMk id="3" creationId="{70D2864F-3F18-8118-A27A-1B8C71BF1DDA}"/>
          </ac:picMkLst>
        </pc:picChg>
      </pc:sldChg>
      <pc:sldChg chg="addSp delSp modSp">
        <pc:chgData name="Hannah Dobbie" userId="S::hdobbie@aci-iac.ca::997e2add-5662-4913-8676-40f9157a8e03" providerId="AD" clId="Web-{512CE44D-7905-AA1C-610F-4AC39694FEEA}" dt="2025-01-09T20:10:45.744" v="323" actId="20577"/>
        <pc:sldMkLst>
          <pc:docMk/>
          <pc:sldMk cId="1168308452" sldId="328"/>
        </pc:sldMkLst>
        <pc:spChg chg="mod">
          <ac:chgData name="Hannah Dobbie" userId="S::hdobbie@aci-iac.ca::997e2add-5662-4913-8676-40f9157a8e03" providerId="AD" clId="Web-{512CE44D-7905-AA1C-610F-4AC39694FEEA}" dt="2025-01-09T20:10:45.744" v="323" actId="20577"/>
          <ac:spMkLst>
            <pc:docMk/>
            <pc:sldMk cId="1168308452" sldId="328"/>
            <ac:spMk id="111" creationId="{00000000-0000-0000-0000-000000000000}"/>
          </ac:spMkLst>
        </pc:spChg>
        <pc:picChg chg="add mod">
          <ac:chgData name="Hannah Dobbie" userId="S::hdobbie@aci-iac.ca::997e2add-5662-4913-8676-40f9157a8e03" providerId="AD" clId="Web-{512CE44D-7905-AA1C-610F-4AC39694FEEA}" dt="2025-01-09T19:44:52.527" v="126" actId="1076"/>
          <ac:picMkLst>
            <pc:docMk/>
            <pc:sldMk cId="1168308452" sldId="328"/>
            <ac:picMk id="2" creationId="{575101E2-83CC-96F4-9C28-4B60653C29A8}"/>
          </ac:picMkLst>
        </pc:picChg>
        <pc:picChg chg="del">
          <ac:chgData name="Hannah Dobbie" userId="S::hdobbie@aci-iac.ca::997e2add-5662-4913-8676-40f9157a8e03" providerId="AD" clId="Web-{512CE44D-7905-AA1C-610F-4AC39694FEEA}" dt="2025-01-09T19:35:37.095" v="96"/>
          <ac:picMkLst>
            <pc:docMk/>
            <pc:sldMk cId="1168308452" sldId="328"/>
            <ac:picMk id="3" creationId="{B02685E2-747F-66F1-6AE5-B152FE3CC1EE}"/>
          </ac:picMkLst>
        </pc:picChg>
        <pc:picChg chg="add del mod">
          <ac:chgData name="Hannah Dobbie" userId="S::hdobbie@aci-iac.ca::997e2add-5662-4913-8676-40f9157a8e03" providerId="AD" clId="Web-{512CE44D-7905-AA1C-610F-4AC39694FEEA}" dt="2025-01-09T19:44:33.636" v="123"/>
          <ac:picMkLst>
            <pc:docMk/>
            <pc:sldMk cId="1168308452" sldId="328"/>
            <ac:picMk id="4" creationId="{5E3787A9-BEAB-91C8-42A5-F2E4E40ACCDC}"/>
          </ac:picMkLst>
        </pc:picChg>
        <pc:picChg chg="add del mod">
          <ac:chgData name="Hannah Dobbie" userId="S::hdobbie@aci-iac.ca::997e2add-5662-4913-8676-40f9157a8e03" providerId="AD" clId="Web-{512CE44D-7905-AA1C-610F-4AC39694FEEA}" dt="2025-01-09T19:44:22.949" v="120"/>
          <ac:picMkLst>
            <pc:docMk/>
            <pc:sldMk cId="1168308452" sldId="328"/>
            <ac:picMk id="5" creationId="{B4CCF4FC-F630-B9E0-B10F-FCF34D76F500}"/>
          </ac:picMkLst>
        </pc:picChg>
        <pc:picChg chg="add del mod">
          <ac:chgData name="Hannah Dobbie" userId="S::hdobbie@aci-iac.ca::997e2add-5662-4913-8676-40f9157a8e03" providerId="AD" clId="Web-{512CE44D-7905-AA1C-610F-4AC39694FEEA}" dt="2025-01-09T19:44:01.621" v="116"/>
          <ac:picMkLst>
            <pc:docMk/>
            <pc:sldMk cId="1168308452" sldId="328"/>
            <ac:picMk id="6" creationId="{2B9A348C-1219-2221-2D5C-2A8BA7228E9F}"/>
          </ac:picMkLst>
        </pc:picChg>
        <pc:picChg chg="add del mod">
          <ac:chgData name="Hannah Dobbie" userId="S::hdobbie@aci-iac.ca::997e2add-5662-4913-8676-40f9157a8e03" providerId="AD" clId="Web-{512CE44D-7905-AA1C-610F-4AC39694FEEA}" dt="2025-01-09T19:43:42.043" v="112"/>
          <ac:picMkLst>
            <pc:docMk/>
            <pc:sldMk cId="1168308452" sldId="328"/>
            <ac:picMk id="7" creationId="{A4E29FC1-C04C-F466-036D-92F76E481B2C}"/>
          </ac:picMkLst>
        </pc:picChg>
      </pc:sldChg>
      <pc:sldChg chg="addSp delSp modSp">
        <pc:chgData name="Hannah Dobbie" userId="S::hdobbie@aci-iac.ca::997e2add-5662-4913-8676-40f9157a8e03" providerId="AD" clId="Web-{512CE44D-7905-AA1C-610F-4AC39694FEEA}" dt="2025-01-09T20:11:25.181" v="331" actId="1076"/>
        <pc:sldMkLst>
          <pc:docMk/>
          <pc:sldMk cId="3380068956" sldId="329"/>
        </pc:sldMkLst>
        <pc:spChg chg="mod">
          <ac:chgData name="Hannah Dobbie" userId="S::hdobbie@aci-iac.ca::997e2add-5662-4913-8676-40f9157a8e03" providerId="AD" clId="Web-{512CE44D-7905-AA1C-610F-4AC39694FEEA}" dt="2025-01-09T20:11:25.181" v="331" actId="1076"/>
          <ac:spMkLst>
            <pc:docMk/>
            <pc:sldMk cId="3380068956" sldId="329"/>
            <ac:spMk id="111" creationId="{00000000-0000-0000-0000-000000000000}"/>
          </ac:spMkLst>
        </pc:spChg>
        <pc:picChg chg="add mod">
          <ac:chgData name="Hannah Dobbie" userId="S::hdobbie@aci-iac.ca::997e2add-5662-4913-8676-40f9157a8e03" providerId="AD" clId="Web-{512CE44D-7905-AA1C-610F-4AC39694FEEA}" dt="2025-01-09T19:44:27.964" v="122" actId="1076"/>
          <ac:picMkLst>
            <pc:docMk/>
            <pc:sldMk cId="3380068956" sldId="329"/>
            <ac:picMk id="2" creationId="{EB988DDF-58EB-2C08-A960-CDF8FA74E5A7}"/>
          </ac:picMkLst>
        </pc:picChg>
        <pc:picChg chg="del">
          <ac:chgData name="Hannah Dobbie" userId="S::hdobbie@aci-iac.ca::997e2add-5662-4913-8676-40f9157a8e03" providerId="AD" clId="Web-{512CE44D-7905-AA1C-610F-4AC39694FEEA}" dt="2025-01-09T19:35:47.329" v="99"/>
          <ac:picMkLst>
            <pc:docMk/>
            <pc:sldMk cId="3380068956" sldId="329"/>
            <ac:picMk id="3" creationId="{01C64934-2E89-4362-E013-B1F29AA00760}"/>
          </ac:picMkLst>
        </pc:picChg>
      </pc:sldChg>
      <pc:sldChg chg="del">
        <pc:chgData name="Hannah Dobbie" userId="S::hdobbie@aci-iac.ca::997e2add-5662-4913-8676-40f9157a8e03" providerId="AD" clId="Web-{512CE44D-7905-AA1C-610F-4AC39694FEEA}" dt="2025-01-09T19:35:41.689" v="97"/>
        <pc:sldMkLst>
          <pc:docMk/>
          <pc:sldMk cId="390430419" sldId="330"/>
        </pc:sldMkLst>
      </pc:sldChg>
      <pc:sldChg chg="addSp delSp modSp">
        <pc:chgData name="Hannah Dobbie" userId="S::hdobbie@aci-iac.ca::997e2add-5662-4913-8676-40f9157a8e03" providerId="AD" clId="Web-{512CE44D-7905-AA1C-610F-4AC39694FEEA}" dt="2025-01-09T20:12:06.103" v="339" actId="1076"/>
        <pc:sldMkLst>
          <pc:docMk/>
          <pc:sldMk cId="2803000434" sldId="331"/>
        </pc:sldMkLst>
        <pc:spChg chg="mod">
          <ac:chgData name="Hannah Dobbie" userId="S::hdobbie@aci-iac.ca::997e2add-5662-4913-8676-40f9157a8e03" providerId="AD" clId="Web-{512CE44D-7905-AA1C-610F-4AC39694FEEA}" dt="2025-01-09T20:12:06.103" v="339" actId="1076"/>
          <ac:spMkLst>
            <pc:docMk/>
            <pc:sldMk cId="2803000434" sldId="331"/>
            <ac:spMk id="111" creationId="{00000000-0000-0000-0000-000000000000}"/>
          </ac:spMkLst>
        </pc:spChg>
        <pc:picChg chg="add mod">
          <ac:chgData name="Hannah Dobbie" userId="S::hdobbie@aci-iac.ca::997e2add-5662-4913-8676-40f9157a8e03" providerId="AD" clId="Web-{512CE44D-7905-AA1C-610F-4AC39694FEEA}" dt="2025-01-09T19:43:54.918" v="115" actId="1076"/>
          <ac:picMkLst>
            <pc:docMk/>
            <pc:sldMk cId="2803000434" sldId="331"/>
            <ac:picMk id="2" creationId="{1B1F6FF6-2356-30B0-97D3-DAB08DCFF9C5}"/>
          </ac:picMkLst>
        </pc:picChg>
        <pc:picChg chg="del">
          <ac:chgData name="Hannah Dobbie" userId="S::hdobbie@aci-iac.ca::997e2add-5662-4913-8676-40f9157a8e03" providerId="AD" clId="Web-{512CE44D-7905-AA1C-610F-4AC39694FEEA}" dt="2025-01-09T19:35:44.689" v="98"/>
          <ac:picMkLst>
            <pc:docMk/>
            <pc:sldMk cId="2803000434" sldId="331"/>
            <ac:picMk id="3" creationId="{B6C3E8CA-DCAE-9F4F-5C8F-CD0126D065F9}"/>
          </ac:picMkLst>
        </pc:picChg>
      </pc:sldChg>
      <pc:sldChg chg="del">
        <pc:chgData name="Hannah Dobbie" userId="S::hdobbie@aci-iac.ca::997e2add-5662-4913-8676-40f9157a8e03" providerId="AD" clId="Web-{512CE44D-7905-AA1C-610F-4AC39694FEEA}" dt="2025-01-09T19:35:56.673" v="100"/>
        <pc:sldMkLst>
          <pc:docMk/>
          <pc:sldMk cId="1143178777" sldId="332"/>
        </pc:sldMkLst>
      </pc:sldChg>
      <pc:sldChg chg="addSp delSp modSp">
        <pc:chgData name="Hannah Dobbie" userId="S::hdobbie@aci-iac.ca::997e2add-5662-4913-8676-40f9157a8e03" providerId="AD" clId="Web-{512CE44D-7905-AA1C-610F-4AC39694FEEA}" dt="2025-01-09T20:12:47.993" v="352" actId="1076"/>
        <pc:sldMkLst>
          <pc:docMk/>
          <pc:sldMk cId="2276295523" sldId="333"/>
        </pc:sldMkLst>
        <pc:spChg chg="mod">
          <ac:chgData name="Hannah Dobbie" userId="S::hdobbie@aci-iac.ca::997e2add-5662-4913-8676-40f9157a8e03" providerId="AD" clId="Web-{512CE44D-7905-AA1C-610F-4AC39694FEEA}" dt="2025-01-09T20:12:47.993" v="352" actId="1076"/>
          <ac:spMkLst>
            <pc:docMk/>
            <pc:sldMk cId="2276295523" sldId="333"/>
            <ac:spMk id="111" creationId="{00000000-0000-0000-0000-000000000000}"/>
          </ac:spMkLst>
        </pc:spChg>
        <pc:picChg chg="add mod">
          <ac:chgData name="Hannah Dobbie" userId="S::hdobbie@aci-iac.ca::997e2add-5662-4913-8676-40f9157a8e03" providerId="AD" clId="Web-{512CE44D-7905-AA1C-610F-4AC39694FEEA}" dt="2025-01-09T19:44:09.793" v="119" actId="1076"/>
          <ac:picMkLst>
            <pc:docMk/>
            <pc:sldMk cId="2276295523" sldId="333"/>
            <ac:picMk id="2" creationId="{8E2DD4CA-ACBA-56EA-FC12-43C36B92CD35}"/>
          </ac:picMkLst>
        </pc:picChg>
        <pc:picChg chg="del">
          <ac:chgData name="Hannah Dobbie" userId="S::hdobbie@aci-iac.ca::997e2add-5662-4913-8676-40f9157a8e03" providerId="AD" clId="Web-{512CE44D-7905-AA1C-610F-4AC39694FEEA}" dt="2025-01-09T19:35:58.986" v="101"/>
          <ac:picMkLst>
            <pc:docMk/>
            <pc:sldMk cId="2276295523" sldId="333"/>
            <ac:picMk id="3" creationId="{451ABD61-F310-F5C5-293B-586895F99BF8}"/>
          </ac:picMkLst>
        </pc:picChg>
      </pc:sldChg>
      <pc:sldChg chg="addSp delSp modSp">
        <pc:chgData name="Hannah Dobbie" userId="S::hdobbie@aci-iac.ca::997e2add-5662-4913-8676-40f9157a8e03" providerId="AD" clId="Web-{512CE44D-7905-AA1C-610F-4AC39694FEEA}" dt="2025-01-09T20:13:49.430" v="361" actId="20577"/>
        <pc:sldMkLst>
          <pc:docMk/>
          <pc:sldMk cId="1315232301" sldId="334"/>
        </pc:sldMkLst>
        <pc:spChg chg="mod">
          <ac:chgData name="Hannah Dobbie" userId="S::hdobbie@aci-iac.ca::997e2add-5662-4913-8676-40f9157a8e03" providerId="AD" clId="Web-{512CE44D-7905-AA1C-610F-4AC39694FEEA}" dt="2025-01-09T20:13:49.430" v="361" actId="20577"/>
          <ac:spMkLst>
            <pc:docMk/>
            <pc:sldMk cId="1315232301" sldId="334"/>
            <ac:spMk id="111" creationId="{00000000-0000-0000-0000-000000000000}"/>
          </ac:spMkLst>
        </pc:spChg>
        <pc:picChg chg="add mod">
          <ac:chgData name="Hannah Dobbie" userId="S::hdobbie@aci-iac.ca::997e2add-5662-4913-8676-40f9157a8e03" providerId="AD" clId="Web-{512CE44D-7905-AA1C-610F-4AC39694FEEA}" dt="2025-01-09T20:13:11.242" v="357" actId="1076"/>
          <ac:picMkLst>
            <pc:docMk/>
            <pc:sldMk cId="1315232301" sldId="334"/>
            <ac:picMk id="2" creationId="{22106FA8-7D39-9AD6-5F38-2585B6E22EE2}"/>
          </ac:picMkLst>
        </pc:picChg>
        <pc:picChg chg="del">
          <ac:chgData name="Hannah Dobbie" userId="S::hdobbie@aci-iac.ca::997e2add-5662-4913-8676-40f9157a8e03" providerId="AD" clId="Web-{512CE44D-7905-AA1C-610F-4AC39694FEEA}" dt="2025-01-09T19:36:05.736" v="102"/>
          <ac:picMkLst>
            <pc:docMk/>
            <pc:sldMk cId="1315232301" sldId="334"/>
            <ac:picMk id="3" creationId="{6FBC97B8-7657-B664-40CE-53A324CC3E74}"/>
          </ac:picMkLst>
        </pc:picChg>
      </pc:sldChg>
      <pc:sldChg chg="addSp delSp modSp del">
        <pc:chgData name="Hannah Dobbie" userId="S::hdobbie@aci-iac.ca::997e2add-5662-4913-8676-40f9157a8e03" providerId="AD" clId="Web-{512CE44D-7905-AA1C-610F-4AC39694FEEA}" dt="2025-01-09T19:52:28.600" v="154"/>
        <pc:sldMkLst>
          <pc:docMk/>
          <pc:sldMk cId="3599339007" sldId="335"/>
        </pc:sldMkLst>
        <pc:picChg chg="add del mod">
          <ac:chgData name="Hannah Dobbie" userId="S::hdobbie@aci-iac.ca::997e2add-5662-4913-8676-40f9157a8e03" providerId="AD" clId="Web-{512CE44D-7905-AA1C-610F-4AC39694FEEA}" dt="2025-01-09T19:52:07.522" v="151"/>
          <ac:picMkLst>
            <pc:docMk/>
            <pc:sldMk cId="3599339007" sldId="335"/>
            <ac:picMk id="2" creationId="{76906275-70A3-AC1F-E93E-9CC892CBDEFD}"/>
          </ac:picMkLst>
        </pc:picChg>
        <pc:picChg chg="add del mod">
          <ac:chgData name="Hannah Dobbie" userId="S::hdobbie@aci-iac.ca::997e2add-5662-4913-8676-40f9157a8e03" providerId="AD" clId="Web-{512CE44D-7905-AA1C-610F-4AC39694FEEA}" dt="2025-01-09T19:51:56.147" v="148"/>
          <ac:picMkLst>
            <pc:docMk/>
            <pc:sldMk cId="3599339007" sldId="335"/>
            <ac:picMk id="3" creationId="{A456B1A1-12A1-BE41-D10C-94F1E7F602D0}"/>
          </ac:picMkLst>
        </pc:picChg>
        <pc:picChg chg="del">
          <ac:chgData name="Hannah Dobbie" userId="S::hdobbie@aci-iac.ca::997e2add-5662-4913-8676-40f9157a8e03" providerId="AD" clId="Web-{512CE44D-7905-AA1C-610F-4AC39694FEEA}" dt="2025-01-09T19:36:14.954" v="104"/>
          <ac:picMkLst>
            <pc:docMk/>
            <pc:sldMk cId="3599339007" sldId="335"/>
            <ac:picMk id="4" creationId="{D1F0E6B4-578C-DDE8-590A-937CBA8933EF}"/>
          </ac:picMkLst>
        </pc:picChg>
        <pc:picChg chg="add del mod">
          <ac:chgData name="Hannah Dobbie" userId="S::hdobbie@aci-iac.ca::997e2add-5662-4913-8676-40f9157a8e03" providerId="AD" clId="Web-{512CE44D-7905-AA1C-610F-4AC39694FEEA}" dt="2025-01-09T19:51:11.960" v="145"/>
          <ac:picMkLst>
            <pc:docMk/>
            <pc:sldMk cId="3599339007" sldId="335"/>
            <ac:picMk id="5" creationId="{320D9036-86B5-F83E-DC8B-20D53058AA03}"/>
          </ac:picMkLst>
        </pc:picChg>
        <pc:picChg chg="add del mod">
          <ac:chgData name="Hannah Dobbie" userId="S::hdobbie@aci-iac.ca::997e2add-5662-4913-8676-40f9157a8e03" providerId="AD" clId="Web-{512CE44D-7905-AA1C-610F-4AC39694FEEA}" dt="2025-01-09T19:50:11.398" v="135"/>
          <ac:picMkLst>
            <pc:docMk/>
            <pc:sldMk cId="3599339007" sldId="335"/>
            <ac:picMk id="6" creationId="{0103DE07-0273-55A0-086E-3AB93823632D}"/>
          </ac:picMkLst>
        </pc:picChg>
        <pc:picChg chg="add del mod">
          <ac:chgData name="Hannah Dobbie" userId="S::hdobbie@aci-iac.ca::997e2add-5662-4913-8676-40f9157a8e03" providerId="AD" clId="Web-{512CE44D-7905-AA1C-610F-4AC39694FEEA}" dt="2025-01-09T19:49:52.414" v="132"/>
          <ac:picMkLst>
            <pc:docMk/>
            <pc:sldMk cId="3599339007" sldId="335"/>
            <ac:picMk id="7" creationId="{94E8A717-E8CA-7C8F-26CF-036CF7ECCE10}"/>
          </ac:picMkLst>
        </pc:picChg>
      </pc:sldChg>
      <pc:sldChg chg="del">
        <pc:chgData name="Hannah Dobbie" userId="S::hdobbie@aci-iac.ca::997e2add-5662-4913-8676-40f9157a8e03" providerId="AD" clId="Web-{512CE44D-7905-AA1C-610F-4AC39694FEEA}" dt="2025-01-09T19:36:11.470" v="103"/>
        <pc:sldMkLst>
          <pc:docMk/>
          <pc:sldMk cId="2956195513" sldId="336"/>
        </pc:sldMkLst>
      </pc:sldChg>
      <pc:sldChg chg="addSp delSp modSp">
        <pc:chgData name="Hannah Dobbie" userId="S::hdobbie@aci-iac.ca::997e2add-5662-4913-8676-40f9157a8e03" providerId="AD" clId="Web-{512CE44D-7905-AA1C-610F-4AC39694FEEA}" dt="2025-01-09T20:14:16.820" v="366" actId="1076"/>
        <pc:sldMkLst>
          <pc:docMk/>
          <pc:sldMk cId="4229568017" sldId="337"/>
        </pc:sldMkLst>
        <pc:spChg chg="mod">
          <ac:chgData name="Hannah Dobbie" userId="S::hdobbie@aci-iac.ca::997e2add-5662-4913-8676-40f9157a8e03" providerId="AD" clId="Web-{512CE44D-7905-AA1C-610F-4AC39694FEEA}" dt="2025-01-09T20:14:16.820" v="366" actId="1076"/>
          <ac:spMkLst>
            <pc:docMk/>
            <pc:sldMk cId="4229568017" sldId="337"/>
            <ac:spMk id="111" creationId="{00000000-0000-0000-0000-000000000000}"/>
          </ac:spMkLst>
        </pc:spChg>
        <pc:picChg chg="add mod">
          <ac:chgData name="Hannah Dobbie" userId="S::hdobbie@aci-iac.ca::997e2add-5662-4913-8676-40f9157a8e03" providerId="AD" clId="Web-{512CE44D-7905-AA1C-610F-4AC39694FEEA}" dt="2025-01-09T19:49:59.539" v="134" actId="1076"/>
          <ac:picMkLst>
            <pc:docMk/>
            <pc:sldMk cId="4229568017" sldId="337"/>
            <ac:picMk id="2" creationId="{0014DF33-4F83-E3E4-48D4-DEB66464CCFF}"/>
          </ac:picMkLst>
        </pc:picChg>
        <pc:picChg chg="del">
          <ac:chgData name="Hannah Dobbie" userId="S::hdobbie@aci-iac.ca::997e2add-5662-4913-8676-40f9157a8e03" providerId="AD" clId="Web-{512CE44D-7905-AA1C-610F-4AC39694FEEA}" dt="2025-01-09T19:36:18.157" v="105"/>
          <ac:picMkLst>
            <pc:docMk/>
            <pc:sldMk cId="4229568017" sldId="337"/>
            <ac:picMk id="3" creationId="{F536AC5F-54C6-91F7-C262-02CCAE3CCE56}"/>
          </ac:picMkLst>
        </pc:picChg>
      </pc:sldChg>
      <pc:sldChg chg="addSp delSp modSp">
        <pc:chgData name="Hannah Dobbie" userId="S::hdobbie@aci-iac.ca::997e2add-5662-4913-8676-40f9157a8e03" providerId="AD" clId="Web-{512CE44D-7905-AA1C-610F-4AC39694FEEA}" dt="2025-01-09T20:14:48.788" v="375" actId="1076"/>
        <pc:sldMkLst>
          <pc:docMk/>
          <pc:sldMk cId="1036696581" sldId="338"/>
        </pc:sldMkLst>
        <pc:spChg chg="mod">
          <ac:chgData name="Hannah Dobbie" userId="S::hdobbie@aci-iac.ca::997e2add-5662-4913-8676-40f9157a8e03" providerId="AD" clId="Web-{512CE44D-7905-AA1C-610F-4AC39694FEEA}" dt="2025-01-09T20:14:48.788" v="375" actId="1076"/>
          <ac:spMkLst>
            <pc:docMk/>
            <pc:sldMk cId="1036696581" sldId="338"/>
            <ac:spMk id="111" creationId="{00000000-0000-0000-0000-000000000000}"/>
          </ac:spMkLst>
        </pc:spChg>
        <pc:picChg chg="add mod">
          <ac:chgData name="Hannah Dobbie" userId="S::hdobbie@aci-iac.ca::997e2add-5662-4913-8676-40f9157a8e03" providerId="AD" clId="Web-{512CE44D-7905-AA1C-610F-4AC39694FEEA}" dt="2025-01-09T19:52:20.506" v="153" actId="1076"/>
          <ac:picMkLst>
            <pc:docMk/>
            <pc:sldMk cId="1036696581" sldId="338"/>
            <ac:picMk id="2" creationId="{BF5A7E5B-BFAD-4648-8B13-C5F1FE13D9E2}"/>
          </ac:picMkLst>
        </pc:picChg>
        <pc:picChg chg="del">
          <ac:chgData name="Hannah Dobbie" userId="S::hdobbie@aci-iac.ca::997e2add-5662-4913-8676-40f9157a8e03" providerId="AD" clId="Web-{512CE44D-7905-AA1C-610F-4AC39694FEEA}" dt="2025-01-09T19:36:24.548" v="106"/>
          <ac:picMkLst>
            <pc:docMk/>
            <pc:sldMk cId="1036696581" sldId="338"/>
            <ac:picMk id="3" creationId="{690AB688-533B-1737-CC5C-9C2931D67EF5}"/>
          </ac:picMkLst>
        </pc:picChg>
      </pc:sldChg>
      <pc:sldChg chg="delSp modSp add ord replId">
        <pc:chgData name="Hannah Dobbie" userId="S::hdobbie@aci-iac.ca::997e2add-5662-4913-8676-40f9157a8e03" providerId="AD" clId="Web-{512CE44D-7905-AA1C-610F-4AC39694FEEA}" dt="2025-01-09T20:29:45.341" v="462" actId="1076"/>
        <pc:sldMkLst>
          <pc:docMk/>
          <pc:sldMk cId="2277674919" sldId="339"/>
        </pc:sldMkLst>
        <pc:spChg chg="mod">
          <ac:chgData name="Hannah Dobbie" userId="S::hdobbie@aci-iac.ca::997e2add-5662-4913-8676-40f9157a8e03" providerId="AD" clId="Web-{512CE44D-7905-AA1C-610F-4AC39694FEEA}" dt="2025-01-09T20:06:27.919" v="277" actId="1076"/>
          <ac:spMkLst>
            <pc:docMk/>
            <pc:sldMk cId="2277674919" sldId="339"/>
            <ac:spMk id="111" creationId="{00000000-0000-0000-0000-000000000000}"/>
          </ac:spMkLst>
        </pc:spChg>
        <pc:picChg chg="del">
          <ac:chgData name="Hannah Dobbie" userId="S::hdobbie@aci-iac.ca::997e2add-5662-4913-8676-40f9157a8e03" providerId="AD" clId="Web-{512CE44D-7905-AA1C-610F-4AC39694FEEA}" dt="2025-01-09T19:34:34.096" v="91"/>
          <ac:picMkLst>
            <pc:docMk/>
            <pc:sldMk cId="2277674919" sldId="339"/>
            <ac:picMk id="4" creationId="{97A8B475-B4B8-C50E-4A14-9BD6C1BBE630}"/>
          </ac:picMkLst>
        </pc:picChg>
        <pc:picChg chg="mod">
          <ac:chgData name="Hannah Dobbie" userId="S::hdobbie@aci-iac.ca::997e2add-5662-4913-8676-40f9157a8e03" providerId="AD" clId="Web-{512CE44D-7905-AA1C-610F-4AC39694FEEA}" dt="2025-01-09T20:29:45.341" v="462" actId="1076"/>
          <ac:picMkLst>
            <pc:docMk/>
            <pc:sldMk cId="2277674919" sldId="339"/>
            <ac:picMk id="8" creationId="{2A5F49B8-DB28-8F54-5537-F8F74AB19E50}"/>
          </ac:picMkLst>
        </pc:picChg>
      </pc:sldChg>
      <pc:sldChg chg="addSp modSp add replId">
        <pc:chgData name="Hannah Dobbie" userId="S::hdobbie@aci-iac.ca::997e2add-5662-4913-8676-40f9157a8e03" providerId="AD" clId="Web-{512CE44D-7905-AA1C-610F-4AC39694FEEA}" dt="2025-01-09T20:15:26.038" v="383" actId="1076"/>
        <pc:sldMkLst>
          <pc:docMk/>
          <pc:sldMk cId="778297152" sldId="340"/>
        </pc:sldMkLst>
        <pc:spChg chg="mod">
          <ac:chgData name="Hannah Dobbie" userId="S::hdobbie@aci-iac.ca::997e2add-5662-4913-8676-40f9157a8e03" providerId="AD" clId="Web-{512CE44D-7905-AA1C-610F-4AC39694FEEA}" dt="2025-01-09T20:15:23.335" v="382" actId="1076"/>
          <ac:spMkLst>
            <pc:docMk/>
            <pc:sldMk cId="778297152" sldId="340"/>
            <ac:spMk id="111" creationId="{00000000-0000-0000-0000-000000000000}"/>
          </ac:spMkLst>
        </pc:spChg>
        <pc:picChg chg="add mod">
          <ac:chgData name="Hannah Dobbie" userId="S::hdobbie@aci-iac.ca::997e2add-5662-4913-8676-40f9157a8e03" providerId="AD" clId="Web-{512CE44D-7905-AA1C-610F-4AC39694FEEA}" dt="2025-01-09T20:15:26.038" v="383" actId="1076"/>
          <ac:picMkLst>
            <pc:docMk/>
            <pc:sldMk cId="778297152" sldId="340"/>
            <ac:picMk id="2" creationId="{63E1E56C-6605-C535-D80A-5C4699745C29}"/>
          </ac:picMkLst>
        </pc:picChg>
      </pc:sldChg>
      <pc:sldChg chg="addSp modSp add replId">
        <pc:chgData name="Hannah Dobbie" userId="S::hdobbie@aci-iac.ca::997e2add-5662-4913-8676-40f9157a8e03" providerId="AD" clId="Web-{512CE44D-7905-AA1C-610F-4AC39694FEEA}" dt="2025-01-09T20:16:54.599" v="399" actId="1076"/>
        <pc:sldMkLst>
          <pc:docMk/>
          <pc:sldMk cId="2674743698" sldId="341"/>
        </pc:sldMkLst>
        <pc:spChg chg="mod">
          <ac:chgData name="Hannah Dobbie" userId="S::hdobbie@aci-iac.ca::997e2add-5662-4913-8676-40f9157a8e03" providerId="AD" clId="Web-{512CE44D-7905-AA1C-610F-4AC39694FEEA}" dt="2025-01-09T20:16:54.599" v="399" actId="1076"/>
          <ac:spMkLst>
            <pc:docMk/>
            <pc:sldMk cId="2674743698" sldId="341"/>
            <ac:spMk id="111" creationId="{00000000-0000-0000-0000-000000000000}"/>
          </ac:spMkLst>
        </pc:spChg>
        <pc:picChg chg="add mod">
          <ac:chgData name="Hannah Dobbie" userId="S::hdobbie@aci-iac.ca::997e2add-5662-4913-8676-40f9157a8e03" providerId="AD" clId="Web-{512CE44D-7905-AA1C-610F-4AC39694FEEA}" dt="2025-01-09T20:16:47.053" v="397" actId="1076"/>
          <ac:picMkLst>
            <pc:docMk/>
            <pc:sldMk cId="2674743698" sldId="341"/>
            <ac:picMk id="2" creationId="{90AB1A2E-9A89-529E-6CB7-4F4117F77BC1}"/>
          </ac:picMkLst>
        </pc:picChg>
      </pc:sldChg>
      <pc:sldChg chg="addSp modSp add replId">
        <pc:chgData name="Hannah Dobbie" userId="S::hdobbie@aci-iac.ca::997e2add-5662-4913-8676-40f9157a8e03" providerId="AD" clId="Web-{512CE44D-7905-AA1C-610F-4AC39694FEEA}" dt="2025-01-09T20:16:24.678" v="391" actId="1076"/>
        <pc:sldMkLst>
          <pc:docMk/>
          <pc:sldMk cId="1363173673" sldId="342"/>
        </pc:sldMkLst>
        <pc:spChg chg="mod">
          <ac:chgData name="Hannah Dobbie" userId="S::hdobbie@aci-iac.ca::997e2add-5662-4913-8676-40f9157a8e03" providerId="AD" clId="Web-{512CE44D-7905-AA1C-610F-4AC39694FEEA}" dt="2025-01-09T20:16:24.678" v="391" actId="1076"/>
          <ac:spMkLst>
            <pc:docMk/>
            <pc:sldMk cId="1363173673" sldId="342"/>
            <ac:spMk id="111" creationId="{00000000-0000-0000-0000-000000000000}"/>
          </ac:spMkLst>
        </pc:spChg>
        <pc:picChg chg="add mod">
          <ac:chgData name="Hannah Dobbie" userId="S::hdobbie@aci-iac.ca::997e2add-5662-4913-8676-40f9157a8e03" providerId="AD" clId="Web-{512CE44D-7905-AA1C-610F-4AC39694FEEA}" dt="2025-01-09T19:51:26.475" v="147" actId="1076"/>
          <ac:picMkLst>
            <pc:docMk/>
            <pc:sldMk cId="1363173673" sldId="342"/>
            <ac:picMk id="2" creationId="{F3A3B5CE-75E3-CC94-2C2F-0165D28AC9D9}"/>
          </ac:picMkLst>
        </pc:picChg>
      </pc:sldChg>
      <pc:sldChg chg="addSp delSp modSp add replId">
        <pc:chgData name="Hannah Dobbie" userId="S::hdobbie@aci-iac.ca::997e2add-5662-4913-8676-40f9157a8e03" providerId="AD" clId="Web-{512CE44D-7905-AA1C-610F-4AC39694FEEA}" dt="2025-01-09T20:17:26.833" v="408" actId="1076"/>
        <pc:sldMkLst>
          <pc:docMk/>
          <pc:sldMk cId="712324168" sldId="343"/>
        </pc:sldMkLst>
        <pc:spChg chg="mod">
          <ac:chgData name="Hannah Dobbie" userId="S::hdobbie@aci-iac.ca::997e2add-5662-4913-8676-40f9157a8e03" providerId="AD" clId="Web-{512CE44D-7905-AA1C-610F-4AC39694FEEA}" dt="2025-01-09T20:17:26.833" v="408" actId="1076"/>
          <ac:spMkLst>
            <pc:docMk/>
            <pc:sldMk cId="712324168" sldId="343"/>
            <ac:spMk id="111" creationId="{00000000-0000-0000-0000-000000000000}"/>
          </ac:spMkLst>
        </pc:spChg>
        <pc:picChg chg="del">
          <ac:chgData name="Hannah Dobbie" userId="S::hdobbie@aci-iac.ca::997e2add-5662-4913-8676-40f9157a8e03" providerId="AD" clId="Web-{512CE44D-7905-AA1C-610F-4AC39694FEEA}" dt="2025-01-09T19:50:36.882" v="141"/>
          <ac:picMkLst>
            <pc:docMk/>
            <pc:sldMk cId="712324168" sldId="343"/>
            <ac:picMk id="2" creationId="{90AB1A2E-9A89-529E-6CB7-4F4117F77BC1}"/>
          </ac:picMkLst>
        </pc:picChg>
        <pc:picChg chg="add del mod">
          <ac:chgData name="Hannah Dobbie" userId="S::hdobbie@aci-iac.ca::997e2add-5662-4913-8676-40f9157a8e03" providerId="AD" clId="Web-{512CE44D-7905-AA1C-610F-4AC39694FEEA}" dt="2025-01-09T19:53:49.427" v="162"/>
          <ac:picMkLst>
            <pc:docMk/>
            <pc:sldMk cId="712324168" sldId="343"/>
            <ac:picMk id="3" creationId="{B95A0BC5-C8BD-4EFA-4F29-3A8BC7CBF5C3}"/>
          </ac:picMkLst>
        </pc:picChg>
        <pc:picChg chg="add mod">
          <ac:chgData name="Hannah Dobbie" userId="S::hdobbie@aci-iac.ca::997e2add-5662-4913-8676-40f9157a8e03" providerId="AD" clId="Web-{512CE44D-7905-AA1C-610F-4AC39694FEEA}" dt="2025-01-09T20:17:22.271" v="407" actId="1076"/>
          <ac:picMkLst>
            <pc:docMk/>
            <pc:sldMk cId="712324168" sldId="343"/>
            <ac:picMk id="4" creationId="{3A147653-66BA-D340-9AD7-F6F695770D19}"/>
          </ac:picMkLst>
        </pc:picChg>
        <pc:picChg chg="add del mod">
          <ac:chgData name="Hannah Dobbie" userId="S::hdobbie@aci-iac.ca::997e2add-5662-4913-8676-40f9157a8e03" providerId="AD" clId="Web-{512CE44D-7905-AA1C-610F-4AC39694FEEA}" dt="2025-01-09T19:53:38.146" v="158"/>
          <ac:picMkLst>
            <pc:docMk/>
            <pc:sldMk cId="712324168" sldId="343"/>
            <ac:picMk id="5" creationId="{C7310F25-4E7E-8525-9347-DDB289F54DB3}"/>
          </ac:picMkLst>
        </pc:picChg>
      </pc:sldChg>
      <pc:sldChg chg="addSp modSp add replId">
        <pc:chgData name="Hannah Dobbie" userId="S::hdobbie@aci-iac.ca::997e2add-5662-4913-8676-40f9157a8e03" providerId="AD" clId="Web-{512CE44D-7905-AA1C-610F-4AC39694FEEA}" dt="2025-01-09T20:18:01.130" v="417" actId="1076"/>
        <pc:sldMkLst>
          <pc:docMk/>
          <pc:sldMk cId="1389089105" sldId="344"/>
        </pc:sldMkLst>
        <pc:spChg chg="mod">
          <ac:chgData name="Hannah Dobbie" userId="S::hdobbie@aci-iac.ca::997e2add-5662-4913-8676-40f9157a8e03" providerId="AD" clId="Web-{512CE44D-7905-AA1C-610F-4AC39694FEEA}" dt="2025-01-09T20:18:01.130" v="417" actId="1076"/>
          <ac:spMkLst>
            <pc:docMk/>
            <pc:sldMk cId="1389089105" sldId="344"/>
            <ac:spMk id="111" creationId="{00000000-0000-0000-0000-000000000000}"/>
          </ac:spMkLst>
        </pc:spChg>
        <pc:picChg chg="add mod">
          <ac:chgData name="Hannah Dobbie" userId="S::hdobbie@aci-iac.ca::997e2add-5662-4913-8676-40f9157a8e03" providerId="AD" clId="Web-{512CE44D-7905-AA1C-610F-4AC39694FEEA}" dt="2025-01-09T19:53:43.740" v="160" actId="1076"/>
          <ac:picMkLst>
            <pc:docMk/>
            <pc:sldMk cId="1389089105" sldId="344"/>
            <ac:picMk id="2" creationId="{7E329FC5-C3FB-3A0F-08D4-5F64AF26FC25}"/>
          </ac:picMkLst>
        </pc:picChg>
      </pc:sldChg>
      <pc:sldChg chg="addSp modSp add replId">
        <pc:chgData name="Hannah Dobbie" userId="S::hdobbie@aci-iac.ca::997e2add-5662-4913-8676-40f9157a8e03" providerId="AD" clId="Web-{512CE44D-7905-AA1C-610F-4AC39694FEEA}" dt="2025-01-09T20:18:35.083" v="428" actId="1076"/>
        <pc:sldMkLst>
          <pc:docMk/>
          <pc:sldMk cId="1428955202" sldId="345"/>
        </pc:sldMkLst>
        <pc:spChg chg="mod">
          <ac:chgData name="Hannah Dobbie" userId="S::hdobbie@aci-iac.ca::997e2add-5662-4913-8676-40f9157a8e03" providerId="AD" clId="Web-{512CE44D-7905-AA1C-610F-4AC39694FEEA}" dt="2025-01-09T20:18:33.333" v="427" actId="1076"/>
          <ac:spMkLst>
            <pc:docMk/>
            <pc:sldMk cId="1428955202" sldId="345"/>
            <ac:spMk id="111" creationId="{00000000-0000-0000-0000-000000000000}"/>
          </ac:spMkLst>
        </pc:spChg>
        <pc:picChg chg="add mod">
          <ac:chgData name="Hannah Dobbie" userId="S::hdobbie@aci-iac.ca::997e2add-5662-4913-8676-40f9157a8e03" providerId="AD" clId="Web-{512CE44D-7905-AA1C-610F-4AC39694FEEA}" dt="2025-01-09T20:18:35.083" v="428" actId="1076"/>
          <ac:picMkLst>
            <pc:docMk/>
            <pc:sldMk cId="1428955202" sldId="345"/>
            <ac:picMk id="2" creationId="{40F40B28-525D-4E73-D6B1-615192F87AAE}"/>
          </ac:picMkLst>
        </pc:picChg>
      </pc:sldChg>
      <pc:sldChg chg="addSp modSp add replId">
        <pc:chgData name="Hannah Dobbie" userId="S::hdobbie@aci-iac.ca::997e2add-5662-4913-8676-40f9157a8e03" providerId="AD" clId="Web-{512CE44D-7905-AA1C-610F-4AC39694FEEA}" dt="2025-01-09T20:37:02.742" v="466" actId="1076"/>
        <pc:sldMkLst>
          <pc:docMk/>
          <pc:sldMk cId="1918608702" sldId="346"/>
        </pc:sldMkLst>
        <pc:spChg chg="mod">
          <ac:chgData name="Hannah Dobbie" userId="S::hdobbie@aci-iac.ca::997e2add-5662-4913-8676-40f9157a8e03" providerId="AD" clId="Web-{512CE44D-7905-AA1C-610F-4AC39694FEEA}" dt="2025-01-09T20:37:02.742" v="466" actId="1076"/>
          <ac:spMkLst>
            <pc:docMk/>
            <pc:sldMk cId="1918608702" sldId="346"/>
            <ac:spMk id="111" creationId="{00000000-0000-0000-0000-000000000000}"/>
          </ac:spMkLst>
        </pc:spChg>
        <pc:picChg chg="add mod">
          <ac:chgData name="Hannah Dobbie" userId="S::hdobbie@aci-iac.ca::997e2add-5662-4913-8676-40f9157a8e03" providerId="AD" clId="Web-{512CE44D-7905-AA1C-610F-4AC39694FEEA}" dt="2025-01-09T19:55:07.145" v="171" actId="1076"/>
          <ac:picMkLst>
            <pc:docMk/>
            <pc:sldMk cId="1918608702" sldId="346"/>
            <ac:picMk id="2" creationId="{DCDD5967-F8A0-9173-D31D-E63BD07D1CE6}"/>
          </ac:picMkLst>
        </pc:picChg>
      </pc:sldChg>
      <pc:sldChg chg="addSp modSp add replId">
        <pc:chgData name="Hannah Dobbie" userId="S::hdobbie@aci-iac.ca::997e2add-5662-4913-8676-40f9157a8e03" providerId="AD" clId="Web-{512CE44D-7905-AA1C-610F-4AC39694FEEA}" dt="2025-01-09T20:20:44.550" v="447" actId="1076"/>
        <pc:sldMkLst>
          <pc:docMk/>
          <pc:sldMk cId="508432182" sldId="347"/>
        </pc:sldMkLst>
        <pc:spChg chg="mod">
          <ac:chgData name="Hannah Dobbie" userId="S::hdobbie@aci-iac.ca::997e2add-5662-4913-8676-40f9157a8e03" providerId="AD" clId="Web-{512CE44D-7905-AA1C-610F-4AC39694FEEA}" dt="2025-01-09T20:20:44.550" v="447" actId="1076"/>
          <ac:spMkLst>
            <pc:docMk/>
            <pc:sldMk cId="508432182" sldId="347"/>
            <ac:spMk id="111" creationId="{00000000-0000-0000-0000-000000000000}"/>
          </ac:spMkLst>
        </pc:spChg>
        <pc:picChg chg="add mod">
          <ac:chgData name="Hannah Dobbie" userId="S::hdobbie@aci-iac.ca::997e2add-5662-4913-8676-40f9157a8e03" providerId="AD" clId="Web-{512CE44D-7905-AA1C-610F-4AC39694FEEA}" dt="2025-01-09T19:55:45.129" v="174" actId="1076"/>
          <ac:picMkLst>
            <pc:docMk/>
            <pc:sldMk cId="508432182" sldId="347"/>
            <ac:picMk id="2" creationId="{7033C3A1-87DF-0C96-1D01-767715AF4458}"/>
          </ac:picMkLst>
        </pc:picChg>
      </pc:sldChg>
    </pc:docChg>
  </pc:docChgLst>
  <pc:docChgLst>
    <pc:chgData name="Hannah Dobbie" userId="S::hdobbie@aci-iac.ca::997e2add-5662-4913-8676-40f9157a8e03" providerId="AD" clId="Web-{8CCD6B28-3FD5-37D0-F8D8-488CB4AE7D1D}"/>
    <pc:docChg chg="modSld">
      <pc:chgData name="Hannah Dobbie" userId="S::hdobbie@aci-iac.ca::997e2add-5662-4913-8676-40f9157a8e03" providerId="AD" clId="Web-{8CCD6B28-3FD5-37D0-F8D8-488CB4AE7D1D}" dt="2025-01-15T16:49:50.997" v="4" actId="1076"/>
      <pc:docMkLst>
        <pc:docMk/>
      </pc:docMkLst>
      <pc:sldChg chg="addSp delSp modSp">
        <pc:chgData name="Hannah Dobbie" userId="S::hdobbie@aci-iac.ca::997e2add-5662-4913-8676-40f9157a8e03" providerId="AD" clId="Web-{8CCD6B28-3FD5-37D0-F8D8-488CB4AE7D1D}" dt="2025-01-15T16:49:50.997" v="4" actId="1076"/>
        <pc:sldMkLst>
          <pc:docMk/>
          <pc:sldMk cId="0" sldId="256"/>
        </pc:sldMkLst>
        <pc:picChg chg="del">
          <ac:chgData name="Hannah Dobbie" userId="S::hdobbie@aci-iac.ca::997e2add-5662-4913-8676-40f9157a8e03" providerId="AD" clId="Web-{8CCD6B28-3FD5-37D0-F8D8-488CB4AE7D1D}" dt="2025-01-15T16:49:30.294" v="1"/>
          <ac:picMkLst>
            <pc:docMk/>
            <pc:sldMk cId="0" sldId="256"/>
            <ac:picMk id="2" creationId="{1825B122-4B42-2DE3-CBC6-FA2361358949}"/>
          </ac:picMkLst>
        </pc:picChg>
        <pc:picChg chg="add mod">
          <ac:chgData name="Hannah Dobbie" userId="S::hdobbie@aci-iac.ca::997e2add-5662-4913-8676-40f9157a8e03" providerId="AD" clId="Web-{8CCD6B28-3FD5-37D0-F8D8-488CB4AE7D1D}" dt="2025-01-15T16:49:50.997" v="4" actId="1076"/>
          <ac:picMkLst>
            <pc:docMk/>
            <pc:sldMk cId="0" sldId="256"/>
            <ac:picMk id="3" creationId="{5957B4A3-675E-8AA8-11BE-EA6D0338375D}"/>
          </ac:picMkLst>
        </pc:picChg>
      </pc:sldChg>
    </pc:docChg>
  </pc:docChgLst>
  <pc:docChgLst>
    <pc:chgData name="Hannah Dobbie" userId="S::hdobbie@aci-iac.ca::997e2add-5662-4913-8676-40f9157a8e03" providerId="AD" clId="Web-{DB956EA2-335C-CDAC-6DFF-641722B5D9D7}"/>
    <pc:docChg chg="delSld modSld">
      <pc:chgData name="Hannah Dobbie" userId="S::hdobbie@aci-iac.ca::997e2add-5662-4913-8676-40f9157a8e03" providerId="AD" clId="Web-{DB956EA2-335C-CDAC-6DFF-641722B5D9D7}" dt="2024-10-31T16:26:44.492" v="344" actId="20577"/>
      <pc:docMkLst>
        <pc:docMk/>
      </pc:docMkLst>
      <pc:sldChg chg="addSp delSp modSp">
        <pc:chgData name="Hannah Dobbie" userId="S::hdobbie@aci-iac.ca::997e2add-5662-4913-8676-40f9157a8e03" providerId="AD" clId="Web-{DB956EA2-335C-CDAC-6DFF-641722B5D9D7}" dt="2024-10-31T15:44:48.296" v="4" actId="14100"/>
        <pc:sldMkLst>
          <pc:docMk/>
          <pc:sldMk cId="0" sldId="256"/>
        </pc:sldMkLst>
      </pc:sldChg>
      <pc:sldChg chg="addSp delSp modSp">
        <pc:chgData name="Hannah Dobbie" userId="S::hdobbie@aci-iac.ca::997e2add-5662-4913-8676-40f9157a8e03" providerId="AD" clId="Web-{DB956EA2-335C-CDAC-6DFF-641722B5D9D7}" dt="2024-10-31T16:25:07.772" v="337" actId="1076"/>
        <pc:sldMkLst>
          <pc:docMk/>
          <pc:sldMk cId="0" sldId="257"/>
        </pc:sldMkLst>
        <pc:spChg chg="mod">
          <ac:chgData name="Hannah Dobbie" userId="S::hdobbie@aci-iac.ca::997e2add-5662-4913-8676-40f9157a8e03" providerId="AD" clId="Web-{DB956EA2-335C-CDAC-6DFF-641722B5D9D7}" dt="2024-10-31T16:25:07.772" v="337" actId="1076"/>
          <ac:spMkLst>
            <pc:docMk/>
            <pc:sldMk cId="0" sldId="257"/>
            <ac:spMk id="111" creationId="{00000000-0000-0000-0000-000000000000}"/>
          </ac:spMkLst>
        </pc:spChg>
      </pc:sldChg>
      <pc:sldChg chg="addSp delSp modSp">
        <pc:chgData name="Hannah Dobbie" userId="S::hdobbie@aci-iac.ca::997e2add-5662-4913-8676-40f9157a8e03" providerId="AD" clId="Web-{DB956EA2-335C-CDAC-6DFF-641722B5D9D7}" dt="2024-10-31T16:25:24.944" v="342" actId="14100"/>
        <pc:sldMkLst>
          <pc:docMk/>
          <pc:sldMk cId="3233447465" sldId="313"/>
        </pc:sldMkLst>
        <pc:spChg chg="mod">
          <ac:chgData name="Hannah Dobbie" userId="S::hdobbie@aci-iac.ca::997e2add-5662-4913-8676-40f9157a8e03" providerId="AD" clId="Web-{DB956EA2-335C-CDAC-6DFF-641722B5D9D7}" dt="2024-10-31T16:25:24.944" v="342" actId="14100"/>
          <ac:spMkLst>
            <pc:docMk/>
            <pc:sldMk cId="3233447465" sldId="313"/>
            <ac:spMk id="111" creationId="{00000000-0000-0000-0000-000000000000}"/>
          </ac:spMkLst>
        </pc:spChg>
      </pc:sldChg>
      <pc:sldChg chg="addSp delSp modSp">
        <pc:chgData name="Hannah Dobbie" userId="S::hdobbie@aci-iac.ca::997e2add-5662-4913-8676-40f9157a8e03" providerId="AD" clId="Web-{DB956EA2-335C-CDAC-6DFF-641722B5D9D7}" dt="2024-10-31T16:26:44.492" v="344" actId="20577"/>
        <pc:sldMkLst>
          <pc:docMk/>
          <pc:sldMk cId="1297740423" sldId="314"/>
        </pc:sldMkLst>
        <pc:spChg chg="mod">
          <ac:chgData name="Hannah Dobbie" userId="S::hdobbie@aci-iac.ca::997e2add-5662-4913-8676-40f9157a8e03" providerId="AD" clId="Web-{DB956EA2-335C-CDAC-6DFF-641722B5D9D7}" dt="2024-10-31T16:26:44.492" v="344" actId="20577"/>
          <ac:spMkLst>
            <pc:docMk/>
            <pc:sldMk cId="1297740423" sldId="314"/>
            <ac:spMk id="111" creationId="{00000000-0000-0000-0000-000000000000}"/>
          </ac:spMkLst>
        </pc:spChg>
      </pc:sldChg>
      <pc:sldChg chg="addSp delSp modSp">
        <pc:chgData name="Hannah Dobbie" userId="S::hdobbie@aci-iac.ca::997e2add-5662-4913-8676-40f9157a8e03" providerId="AD" clId="Web-{DB956EA2-335C-CDAC-6DFF-641722B5D9D7}" dt="2024-10-31T16:26:35.836" v="343" actId="20577"/>
        <pc:sldMkLst>
          <pc:docMk/>
          <pc:sldMk cId="3558437111" sldId="315"/>
        </pc:sldMkLst>
        <pc:spChg chg="mod">
          <ac:chgData name="Hannah Dobbie" userId="S::hdobbie@aci-iac.ca::997e2add-5662-4913-8676-40f9157a8e03" providerId="AD" clId="Web-{DB956EA2-335C-CDAC-6DFF-641722B5D9D7}" dt="2024-10-31T16:26:35.836" v="343" actId="20577"/>
          <ac:spMkLst>
            <pc:docMk/>
            <pc:sldMk cId="3558437111" sldId="315"/>
            <ac:spMk id="111" creationId="{00000000-0000-0000-0000-000000000000}"/>
          </ac:spMkLst>
        </pc:spChg>
      </pc:sldChg>
      <pc:sldChg chg="addSp delSp modSp">
        <pc:chgData name="Hannah Dobbie" userId="S::hdobbie@aci-iac.ca::997e2add-5662-4913-8676-40f9157a8e03" providerId="AD" clId="Web-{DB956EA2-335C-CDAC-6DFF-641722B5D9D7}" dt="2024-10-31T16:05:30.769" v="160" actId="1076"/>
        <pc:sldMkLst>
          <pc:docMk/>
          <pc:sldMk cId="2092776292" sldId="316"/>
        </pc:sldMkLst>
        <pc:spChg chg="mod">
          <ac:chgData name="Hannah Dobbie" userId="S::hdobbie@aci-iac.ca::997e2add-5662-4913-8676-40f9157a8e03" providerId="AD" clId="Web-{DB956EA2-335C-CDAC-6DFF-641722B5D9D7}" dt="2024-10-31T16:05:30.769" v="160" actId="1076"/>
          <ac:spMkLst>
            <pc:docMk/>
            <pc:sldMk cId="2092776292" sldId="316"/>
            <ac:spMk id="111" creationId="{00000000-0000-0000-0000-000000000000}"/>
          </ac:spMkLst>
        </pc:spChg>
      </pc:sldChg>
      <pc:sldChg chg="addSp delSp modSp">
        <pc:chgData name="Hannah Dobbie" userId="S::hdobbie@aci-iac.ca::997e2add-5662-4913-8676-40f9157a8e03" providerId="AD" clId="Web-{DB956EA2-335C-CDAC-6DFF-641722B5D9D7}" dt="2024-10-31T16:06:03.722" v="167" actId="1076"/>
        <pc:sldMkLst>
          <pc:docMk/>
          <pc:sldMk cId="369025887" sldId="317"/>
        </pc:sldMkLst>
        <pc:spChg chg="mod">
          <ac:chgData name="Hannah Dobbie" userId="S::hdobbie@aci-iac.ca::997e2add-5662-4913-8676-40f9157a8e03" providerId="AD" clId="Web-{DB956EA2-335C-CDAC-6DFF-641722B5D9D7}" dt="2024-10-31T16:06:01.004" v="166" actId="1076"/>
          <ac:spMkLst>
            <pc:docMk/>
            <pc:sldMk cId="369025887" sldId="317"/>
            <ac:spMk id="111" creationId="{00000000-0000-0000-0000-000000000000}"/>
          </ac:spMkLst>
        </pc:spChg>
      </pc:sldChg>
      <pc:sldChg chg="addSp delSp modSp">
        <pc:chgData name="Hannah Dobbie" userId="S::hdobbie@aci-iac.ca::997e2add-5662-4913-8676-40f9157a8e03" providerId="AD" clId="Web-{DB956EA2-335C-CDAC-6DFF-641722B5D9D7}" dt="2024-10-31T16:16:56.670" v="284" actId="1076"/>
        <pc:sldMkLst>
          <pc:docMk/>
          <pc:sldMk cId="2664672911" sldId="318"/>
        </pc:sldMkLst>
        <pc:spChg chg="mod">
          <ac:chgData name="Hannah Dobbie" userId="S::hdobbie@aci-iac.ca::997e2add-5662-4913-8676-40f9157a8e03" providerId="AD" clId="Web-{DB956EA2-335C-CDAC-6DFF-641722B5D9D7}" dt="2024-10-31T16:16:56.670" v="284" actId="1076"/>
          <ac:spMkLst>
            <pc:docMk/>
            <pc:sldMk cId="2664672911" sldId="318"/>
            <ac:spMk id="111" creationId="{00000000-0000-0000-0000-000000000000}"/>
          </ac:spMkLst>
        </pc:spChg>
      </pc:sldChg>
      <pc:sldChg chg="addSp delSp modSp">
        <pc:chgData name="Hannah Dobbie" userId="S::hdobbie@aci-iac.ca::997e2add-5662-4913-8676-40f9157a8e03" providerId="AD" clId="Web-{DB956EA2-335C-CDAC-6DFF-641722B5D9D7}" dt="2024-10-31T16:19:06.657" v="297" actId="1076"/>
        <pc:sldMkLst>
          <pc:docMk/>
          <pc:sldMk cId="4095001594" sldId="319"/>
        </pc:sldMkLst>
        <pc:spChg chg="mod">
          <ac:chgData name="Hannah Dobbie" userId="S::hdobbie@aci-iac.ca::997e2add-5662-4913-8676-40f9157a8e03" providerId="AD" clId="Web-{DB956EA2-335C-CDAC-6DFF-641722B5D9D7}" dt="2024-10-31T16:19:03.766" v="296" actId="1076"/>
          <ac:spMkLst>
            <pc:docMk/>
            <pc:sldMk cId="4095001594" sldId="319"/>
            <ac:spMk id="111" creationId="{00000000-0000-0000-0000-000000000000}"/>
          </ac:spMkLst>
        </pc:spChg>
      </pc:sldChg>
      <pc:sldChg chg="addSp delSp modSp">
        <pc:chgData name="Hannah Dobbie" userId="S::hdobbie@aci-iac.ca::997e2add-5662-4913-8676-40f9157a8e03" providerId="AD" clId="Web-{DB956EA2-335C-CDAC-6DFF-641722B5D9D7}" dt="2024-10-31T16:19:26.407" v="302" actId="1076"/>
        <pc:sldMkLst>
          <pc:docMk/>
          <pc:sldMk cId="136736782" sldId="320"/>
        </pc:sldMkLst>
        <pc:spChg chg="mod">
          <ac:chgData name="Hannah Dobbie" userId="S::hdobbie@aci-iac.ca::997e2add-5662-4913-8676-40f9157a8e03" providerId="AD" clId="Web-{DB956EA2-335C-CDAC-6DFF-641722B5D9D7}" dt="2024-10-31T16:19:26.407" v="302" actId="1076"/>
          <ac:spMkLst>
            <pc:docMk/>
            <pc:sldMk cId="136736782" sldId="320"/>
            <ac:spMk id="111" creationId="{00000000-0000-0000-0000-000000000000}"/>
          </ac:spMkLst>
        </pc:spChg>
      </pc:sldChg>
      <pc:sldChg chg="addSp delSp modSp">
        <pc:chgData name="Hannah Dobbie" userId="S::hdobbie@aci-iac.ca::997e2add-5662-4913-8676-40f9157a8e03" providerId="AD" clId="Web-{DB956EA2-335C-CDAC-6DFF-641722B5D9D7}" dt="2024-10-31T16:06:55.379" v="176" actId="1076"/>
        <pc:sldMkLst>
          <pc:docMk/>
          <pc:sldMk cId="2690117046" sldId="321"/>
        </pc:sldMkLst>
        <pc:spChg chg="mod">
          <ac:chgData name="Hannah Dobbie" userId="S::hdobbie@aci-iac.ca::997e2add-5662-4913-8676-40f9157a8e03" providerId="AD" clId="Web-{DB956EA2-335C-CDAC-6DFF-641722B5D9D7}" dt="2024-10-31T16:06:55.379" v="176" actId="1076"/>
          <ac:spMkLst>
            <pc:docMk/>
            <pc:sldMk cId="2690117046" sldId="321"/>
            <ac:spMk id="111" creationId="{00000000-0000-0000-0000-000000000000}"/>
          </ac:spMkLst>
        </pc:spChg>
      </pc:sldChg>
      <pc:sldChg chg="addSp delSp modSp">
        <pc:chgData name="Hannah Dobbie" userId="S::hdobbie@aci-iac.ca::997e2add-5662-4913-8676-40f9157a8e03" providerId="AD" clId="Web-{DB956EA2-335C-CDAC-6DFF-641722B5D9D7}" dt="2024-10-31T16:19:43.126" v="306" actId="1076"/>
        <pc:sldMkLst>
          <pc:docMk/>
          <pc:sldMk cId="1747844403" sldId="322"/>
        </pc:sldMkLst>
        <pc:spChg chg="mod">
          <ac:chgData name="Hannah Dobbie" userId="S::hdobbie@aci-iac.ca::997e2add-5662-4913-8676-40f9157a8e03" providerId="AD" clId="Web-{DB956EA2-335C-CDAC-6DFF-641722B5D9D7}" dt="2024-10-31T16:19:43.126" v="306" actId="1076"/>
          <ac:spMkLst>
            <pc:docMk/>
            <pc:sldMk cId="1747844403" sldId="322"/>
            <ac:spMk id="111" creationId="{00000000-0000-0000-0000-000000000000}"/>
          </ac:spMkLst>
        </pc:spChg>
      </pc:sldChg>
      <pc:sldChg chg="addSp delSp modSp">
        <pc:chgData name="Hannah Dobbie" userId="S::hdobbie@aci-iac.ca::997e2add-5662-4913-8676-40f9157a8e03" providerId="AD" clId="Web-{DB956EA2-335C-CDAC-6DFF-641722B5D9D7}" dt="2024-10-31T16:07:45.849" v="184" actId="14100"/>
        <pc:sldMkLst>
          <pc:docMk/>
          <pc:sldMk cId="4119043740" sldId="323"/>
        </pc:sldMkLst>
        <pc:spChg chg="mod">
          <ac:chgData name="Hannah Dobbie" userId="S::hdobbie@aci-iac.ca::997e2add-5662-4913-8676-40f9157a8e03" providerId="AD" clId="Web-{DB956EA2-335C-CDAC-6DFF-641722B5D9D7}" dt="2024-10-31T16:07:45.849" v="184" actId="14100"/>
          <ac:spMkLst>
            <pc:docMk/>
            <pc:sldMk cId="4119043740" sldId="323"/>
            <ac:spMk id="111" creationId="{00000000-0000-0000-0000-000000000000}"/>
          </ac:spMkLst>
        </pc:spChg>
      </pc:sldChg>
      <pc:sldChg chg="addSp delSp modSp">
        <pc:chgData name="Hannah Dobbie" userId="S::hdobbie@aci-iac.ca::997e2add-5662-4913-8676-40f9157a8e03" providerId="AD" clId="Web-{DB956EA2-335C-CDAC-6DFF-641722B5D9D7}" dt="2024-10-31T16:08:19.365" v="192" actId="1076"/>
        <pc:sldMkLst>
          <pc:docMk/>
          <pc:sldMk cId="2744516945" sldId="324"/>
        </pc:sldMkLst>
        <pc:spChg chg="mod">
          <ac:chgData name="Hannah Dobbie" userId="S::hdobbie@aci-iac.ca::997e2add-5662-4913-8676-40f9157a8e03" providerId="AD" clId="Web-{DB956EA2-335C-CDAC-6DFF-641722B5D9D7}" dt="2024-10-31T16:08:14.615" v="191" actId="1076"/>
          <ac:spMkLst>
            <pc:docMk/>
            <pc:sldMk cId="2744516945" sldId="324"/>
            <ac:spMk id="111" creationId="{00000000-0000-0000-0000-000000000000}"/>
          </ac:spMkLst>
        </pc:spChg>
      </pc:sldChg>
      <pc:sldChg chg="addSp delSp modSp">
        <pc:chgData name="Hannah Dobbie" userId="S::hdobbie@aci-iac.ca::997e2add-5662-4913-8676-40f9157a8e03" providerId="AD" clId="Web-{DB956EA2-335C-CDAC-6DFF-641722B5D9D7}" dt="2024-10-31T16:20:09.517" v="312" actId="1076"/>
        <pc:sldMkLst>
          <pc:docMk/>
          <pc:sldMk cId="3831523929" sldId="325"/>
        </pc:sldMkLst>
        <pc:spChg chg="mod">
          <ac:chgData name="Hannah Dobbie" userId="S::hdobbie@aci-iac.ca::997e2add-5662-4913-8676-40f9157a8e03" providerId="AD" clId="Web-{DB956EA2-335C-CDAC-6DFF-641722B5D9D7}" dt="2024-10-31T16:20:09.517" v="312" actId="1076"/>
          <ac:spMkLst>
            <pc:docMk/>
            <pc:sldMk cId="3831523929" sldId="325"/>
            <ac:spMk id="111" creationId="{00000000-0000-0000-0000-000000000000}"/>
          </ac:spMkLst>
        </pc:spChg>
      </pc:sldChg>
      <pc:sldChg chg="addSp delSp modSp">
        <pc:chgData name="Hannah Dobbie" userId="S::hdobbie@aci-iac.ca::997e2add-5662-4913-8676-40f9157a8e03" providerId="AD" clId="Web-{DB956EA2-335C-CDAC-6DFF-641722B5D9D7}" dt="2024-10-31T16:09:04.460" v="199" actId="1076"/>
        <pc:sldMkLst>
          <pc:docMk/>
          <pc:sldMk cId="4264707708" sldId="326"/>
        </pc:sldMkLst>
        <pc:spChg chg="mod">
          <ac:chgData name="Hannah Dobbie" userId="S::hdobbie@aci-iac.ca::997e2add-5662-4913-8676-40f9157a8e03" providerId="AD" clId="Web-{DB956EA2-335C-CDAC-6DFF-641722B5D9D7}" dt="2024-10-31T16:09:04.460" v="199" actId="1076"/>
          <ac:spMkLst>
            <pc:docMk/>
            <pc:sldMk cId="4264707708" sldId="326"/>
            <ac:spMk id="111" creationId="{00000000-0000-0000-0000-000000000000}"/>
          </ac:spMkLst>
        </pc:spChg>
      </pc:sldChg>
      <pc:sldChg chg="addSp delSp modSp">
        <pc:chgData name="Hannah Dobbie" userId="S::hdobbie@aci-iac.ca::997e2add-5662-4913-8676-40f9157a8e03" providerId="AD" clId="Web-{DB956EA2-335C-CDAC-6DFF-641722B5D9D7}" dt="2024-10-31T16:09:48.820" v="210" actId="1076"/>
        <pc:sldMkLst>
          <pc:docMk/>
          <pc:sldMk cId="2452067373" sldId="327"/>
        </pc:sldMkLst>
        <pc:spChg chg="mod">
          <ac:chgData name="Hannah Dobbie" userId="S::hdobbie@aci-iac.ca::997e2add-5662-4913-8676-40f9157a8e03" providerId="AD" clId="Web-{DB956EA2-335C-CDAC-6DFF-641722B5D9D7}" dt="2024-10-31T16:09:48.820" v="210" actId="1076"/>
          <ac:spMkLst>
            <pc:docMk/>
            <pc:sldMk cId="2452067373" sldId="327"/>
            <ac:spMk id="111" creationId="{00000000-0000-0000-0000-000000000000}"/>
          </ac:spMkLst>
        </pc:spChg>
      </pc:sldChg>
      <pc:sldChg chg="addSp delSp modSp">
        <pc:chgData name="Hannah Dobbie" userId="S::hdobbie@aci-iac.ca::997e2add-5662-4913-8676-40f9157a8e03" providerId="AD" clId="Web-{DB956EA2-335C-CDAC-6DFF-641722B5D9D7}" dt="2024-10-31T16:10:19.664" v="216" actId="1076"/>
        <pc:sldMkLst>
          <pc:docMk/>
          <pc:sldMk cId="1168308452" sldId="328"/>
        </pc:sldMkLst>
        <pc:spChg chg="mod">
          <ac:chgData name="Hannah Dobbie" userId="S::hdobbie@aci-iac.ca::997e2add-5662-4913-8676-40f9157a8e03" providerId="AD" clId="Web-{DB956EA2-335C-CDAC-6DFF-641722B5D9D7}" dt="2024-10-31T16:10:16.445" v="215" actId="1076"/>
          <ac:spMkLst>
            <pc:docMk/>
            <pc:sldMk cId="1168308452" sldId="328"/>
            <ac:spMk id="111" creationId="{00000000-0000-0000-0000-000000000000}"/>
          </ac:spMkLst>
        </pc:spChg>
        <pc:picChg chg="add mod">
          <ac:chgData name="Hannah Dobbie" userId="S::hdobbie@aci-iac.ca::997e2add-5662-4913-8676-40f9157a8e03" providerId="AD" clId="Web-{DB956EA2-335C-CDAC-6DFF-641722B5D9D7}" dt="2024-10-31T16:10:19.664" v="216" actId="1076"/>
          <ac:picMkLst>
            <pc:docMk/>
            <pc:sldMk cId="1168308452" sldId="328"/>
            <ac:picMk id="3" creationId="{B02685E2-747F-66F1-6AE5-B152FE3CC1EE}"/>
          </ac:picMkLst>
        </pc:picChg>
      </pc:sldChg>
      <pc:sldChg chg="addSp delSp modSp">
        <pc:chgData name="Hannah Dobbie" userId="S::hdobbie@aci-iac.ca::997e2add-5662-4913-8676-40f9157a8e03" providerId="AD" clId="Web-{DB956EA2-335C-CDAC-6DFF-641722B5D9D7}" dt="2024-10-31T16:23:57.068" v="329" actId="1076"/>
        <pc:sldMkLst>
          <pc:docMk/>
          <pc:sldMk cId="3380068956" sldId="329"/>
        </pc:sldMkLst>
        <pc:spChg chg="mod">
          <ac:chgData name="Hannah Dobbie" userId="S::hdobbie@aci-iac.ca::997e2add-5662-4913-8676-40f9157a8e03" providerId="AD" clId="Web-{DB956EA2-335C-CDAC-6DFF-641722B5D9D7}" dt="2024-10-31T16:23:54.990" v="328" actId="1076"/>
          <ac:spMkLst>
            <pc:docMk/>
            <pc:sldMk cId="3380068956" sldId="329"/>
            <ac:spMk id="111" creationId="{00000000-0000-0000-0000-000000000000}"/>
          </ac:spMkLst>
        </pc:spChg>
        <pc:picChg chg="add mod">
          <ac:chgData name="Hannah Dobbie" userId="S::hdobbie@aci-iac.ca::997e2add-5662-4913-8676-40f9157a8e03" providerId="AD" clId="Web-{DB956EA2-335C-CDAC-6DFF-641722B5D9D7}" dt="2024-10-31T16:23:57.068" v="329" actId="1076"/>
          <ac:picMkLst>
            <pc:docMk/>
            <pc:sldMk cId="3380068956" sldId="329"/>
            <ac:picMk id="3" creationId="{01C64934-2E89-4362-E013-B1F29AA00760}"/>
          </ac:picMkLst>
        </pc:picChg>
      </pc:sldChg>
      <pc:sldChg chg="addSp delSp modSp">
        <pc:chgData name="Hannah Dobbie" userId="S::hdobbie@aci-iac.ca::997e2add-5662-4913-8676-40f9157a8e03" providerId="AD" clId="Web-{DB956EA2-335C-CDAC-6DFF-641722B5D9D7}" dt="2024-10-31T16:11:29.665" v="230" actId="1076"/>
        <pc:sldMkLst>
          <pc:docMk/>
          <pc:sldMk cId="390430419" sldId="330"/>
        </pc:sldMkLst>
        <pc:spChg chg="mod">
          <ac:chgData name="Hannah Dobbie" userId="S::hdobbie@aci-iac.ca::997e2add-5662-4913-8676-40f9157a8e03" providerId="AD" clId="Web-{DB956EA2-335C-CDAC-6DFF-641722B5D9D7}" dt="2024-10-31T16:11:29.665" v="230" actId="1076"/>
          <ac:spMkLst>
            <pc:docMk/>
            <pc:sldMk cId="390430419" sldId="330"/>
            <ac:spMk id="111" creationId="{00000000-0000-0000-0000-000000000000}"/>
          </ac:spMkLst>
        </pc:spChg>
        <pc:picChg chg="add mod">
          <ac:chgData name="Hannah Dobbie" userId="S::hdobbie@aci-iac.ca::997e2add-5662-4913-8676-40f9157a8e03" providerId="AD" clId="Web-{DB956EA2-335C-CDAC-6DFF-641722B5D9D7}" dt="2024-10-31T16:11:26.853" v="229" actId="1076"/>
          <ac:picMkLst>
            <pc:docMk/>
            <pc:sldMk cId="390430419" sldId="330"/>
            <ac:picMk id="3" creationId="{2E46546B-A619-1095-3689-D0FCA54A1994}"/>
          </ac:picMkLst>
        </pc:picChg>
      </pc:sldChg>
      <pc:sldChg chg="addSp delSp modSp">
        <pc:chgData name="Hannah Dobbie" userId="S::hdobbie@aci-iac.ca::997e2add-5662-4913-8676-40f9157a8e03" providerId="AD" clId="Web-{DB956EA2-335C-CDAC-6DFF-641722B5D9D7}" dt="2024-10-31T16:12:27.791" v="237" actId="14100"/>
        <pc:sldMkLst>
          <pc:docMk/>
          <pc:sldMk cId="2803000434" sldId="331"/>
        </pc:sldMkLst>
        <pc:spChg chg="mod">
          <ac:chgData name="Hannah Dobbie" userId="S::hdobbie@aci-iac.ca::997e2add-5662-4913-8676-40f9157a8e03" providerId="AD" clId="Web-{DB956EA2-335C-CDAC-6DFF-641722B5D9D7}" dt="2024-10-31T16:12:27.791" v="237" actId="14100"/>
          <ac:spMkLst>
            <pc:docMk/>
            <pc:sldMk cId="2803000434" sldId="331"/>
            <ac:spMk id="111" creationId="{00000000-0000-0000-0000-000000000000}"/>
          </ac:spMkLst>
        </pc:spChg>
        <pc:picChg chg="add mod">
          <ac:chgData name="Hannah Dobbie" userId="S::hdobbie@aci-iac.ca::997e2add-5662-4913-8676-40f9157a8e03" providerId="AD" clId="Web-{DB956EA2-335C-CDAC-6DFF-641722B5D9D7}" dt="2024-10-31T16:12:23.447" v="235" actId="1076"/>
          <ac:picMkLst>
            <pc:docMk/>
            <pc:sldMk cId="2803000434" sldId="331"/>
            <ac:picMk id="3" creationId="{B6C3E8CA-DCAE-9F4F-5C8F-CD0126D065F9}"/>
          </ac:picMkLst>
        </pc:picChg>
      </pc:sldChg>
      <pc:sldChg chg="addSp delSp modSp">
        <pc:chgData name="Hannah Dobbie" userId="S::hdobbie@aci-iac.ca::997e2add-5662-4913-8676-40f9157a8e03" providerId="AD" clId="Web-{DB956EA2-335C-CDAC-6DFF-641722B5D9D7}" dt="2024-10-31T16:13:00.010" v="244" actId="1076"/>
        <pc:sldMkLst>
          <pc:docMk/>
          <pc:sldMk cId="1143178777" sldId="332"/>
        </pc:sldMkLst>
        <pc:spChg chg="mod">
          <ac:chgData name="Hannah Dobbie" userId="S::hdobbie@aci-iac.ca::997e2add-5662-4913-8676-40f9157a8e03" providerId="AD" clId="Web-{DB956EA2-335C-CDAC-6DFF-641722B5D9D7}" dt="2024-10-31T16:12:54.682" v="243" actId="1076"/>
          <ac:spMkLst>
            <pc:docMk/>
            <pc:sldMk cId="1143178777" sldId="332"/>
            <ac:spMk id="111" creationId="{00000000-0000-0000-0000-000000000000}"/>
          </ac:spMkLst>
        </pc:spChg>
        <pc:picChg chg="add mod">
          <ac:chgData name="Hannah Dobbie" userId="S::hdobbie@aci-iac.ca::997e2add-5662-4913-8676-40f9157a8e03" providerId="AD" clId="Web-{DB956EA2-335C-CDAC-6DFF-641722B5D9D7}" dt="2024-10-31T16:13:00.010" v="244" actId="1076"/>
          <ac:picMkLst>
            <pc:docMk/>
            <pc:sldMk cId="1143178777" sldId="332"/>
            <ac:picMk id="3" creationId="{2F48E0F9-B67A-C73A-A599-F61EB2E842F4}"/>
          </ac:picMkLst>
        </pc:picChg>
      </pc:sldChg>
      <pc:sldChg chg="addSp delSp modSp">
        <pc:chgData name="Hannah Dobbie" userId="S::hdobbie@aci-iac.ca::997e2add-5662-4913-8676-40f9157a8e03" providerId="AD" clId="Web-{DB956EA2-335C-CDAC-6DFF-641722B5D9D7}" dt="2024-10-31T16:13:31.089" v="249" actId="1076"/>
        <pc:sldMkLst>
          <pc:docMk/>
          <pc:sldMk cId="2276295523" sldId="333"/>
        </pc:sldMkLst>
        <pc:spChg chg="mod">
          <ac:chgData name="Hannah Dobbie" userId="S::hdobbie@aci-iac.ca::997e2add-5662-4913-8676-40f9157a8e03" providerId="AD" clId="Web-{DB956EA2-335C-CDAC-6DFF-641722B5D9D7}" dt="2024-10-31T16:13:31.089" v="249" actId="1076"/>
          <ac:spMkLst>
            <pc:docMk/>
            <pc:sldMk cId="2276295523" sldId="333"/>
            <ac:spMk id="111" creationId="{00000000-0000-0000-0000-000000000000}"/>
          </ac:spMkLst>
        </pc:spChg>
        <pc:picChg chg="add mod">
          <ac:chgData name="Hannah Dobbie" userId="S::hdobbie@aci-iac.ca::997e2add-5662-4913-8676-40f9157a8e03" providerId="AD" clId="Web-{DB956EA2-335C-CDAC-6DFF-641722B5D9D7}" dt="2024-10-31T16:13:24.433" v="248" actId="1076"/>
          <ac:picMkLst>
            <pc:docMk/>
            <pc:sldMk cId="2276295523" sldId="333"/>
            <ac:picMk id="3" creationId="{451ABD61-F310-F5C5-293B-586895F99BF8}"/>
          </ac:picMkLst>
        </pc:picChg>
      </pc:sldChg>
      <pc:sldChg chg="addSp delSp modSp">
        <pc:chgData name="Hannah Dobbie" userId="S::hdobbie@aci-iac.ca::997e2add-5662-4913-8676-40f9157a8e03" providerId="AD" clId="Web-{DB956EA2-335C-CDAC-6DFF-641722B5D9D7}" dt="2024-10-31T16:14:07.980" v="257" actId="1076"/>
        <pc:sldMkLst>
          <pc:docMk/>
          <pc:sldMk cId="1315232301" sldId="334"/>
        </pc:sldMkLst>
        <pc:spChg chg="mod">
          <ac:chgData name="Hannah Dobbie" userId="S::hdobbie@aci-iac.ca::997e2add-5662-4913-8676-40f9157a8e03" providerId="AD" clId="Web-{DB956EA2-335C-CDAC-6DFF-641722B5D9D7}" dt="2024-10-31T16:14:07.980" v="257" actId="1076"/>
          <ac:spMkLst>
            <pc:docMk/>
            <pc:sldMk cId="1315232301" sldId="334"/>
            <ac:spMk id="111" creationId="{00000000-0000-0000-0000-000000000000}"/>
          </ac:spMkLst>
        </pc:spChg>
        <pc:picChg chg="add mod modCrop">
          <ac:chgData name="Hannah Dobbie" userId="S::hdobbie@aci-iac.ca::997e2add-5662-4913-8676-40f9157a8e03" providerId="AD" clId="Web-{DB956EA2-335C-CDAC-6DFF-641722B5D9D7}" dt="2024-10-31T16:14:05.043" v="256" actId="1076"/>
          <ac:picMkLst>
            <pc:docMk/>
            <pc:sldMk cId="1315232301" sldId="334"/>
            <ac:picMk id="3" creationId="{6FBC97B8-7657-B664-40CE-53A324CC3E74}"/>
          </ac:picMkLst>
        </pc:picChg>
      </pc:sldChg>
      <pc:sldChg chg="addSp delSp modSp">
        <pc:chgData name="Hannah Dobbie" userId="S::hdobbie@aci-iac.ca::997e2add-5662-4913-8676-40f9157a8e03" providerId="AD" clId="Web-{DB956EA2-335C-CDAC-6DFF-641722B5D9D7}" dt="2024-10-31T16:21:11.065" v="320" actId="1076"/>
        <pc:sldMkLst>
          <pc:docMk/>
          <pc:sldMk cId="3599339007" sldId="335"/>
        </pc:sldMkLst>
        <pc:spChg chg="mod">
          <ac:chgData name="Hannah Dobbie" userId="S::hdobbie@aci-iac.ca::997e2add-5662-4913-8676-40f9157a8e03" providerId="AD" clId="Web-{DB956EA2-335C-CDAC-6DFF-641722B5D9D7}" dt="2024-10-31T16:21:09.487" v="319" actId="1076"/>
          <ac:spMkLst>
            <pc:docMk/>
            <pc:sldMk cId="3599339007" sldId="335"/>
            <ac:spMk id="111" creationId="{00000000-0000-0000-0000-000000000000}"/>
          </ac:spMkLst>
        </pc:spChg>
        <pc:picChg chg="add mod">
          <ac:chgData name="Hannah Dobbie" userId="S::hdobbie@aci-iac.ca::997e2add-5662-4913-8676-40f9157a8e03" providerId="AD" clId="Web-{DB956EA2-335C-CDAC-6DFF-641722B5D9D7}" dt="2024-10-31T16:21:11.065" v="320" actId="1076"/>
          <ac:picMkLst>
            <pc:docMk/>
            <pc:sldMk cId="3599339007" sldId="335"/>
            <ac:picMk id="4" creationId="{D1F0E6B4-578C-DDE8-590A-937CBA8933EF}"/>
          </ac:picMkLst>
        </pc:picChg>
      </pc:sldChg>
      <pc:sldChg chg="addSp delSp modSp">
        <pc:chgData name="Hannah Dobbie" userId="S::hdobbie@aci-iac.ca::997e2add-5662-4913-8676-40f9157a8e03" providerId="AD" clId="Web-{DB956EA2-335C-CDAC-6DFF-641722B5D9D7}" dt="2024-10-31T16:15:04.715" v="266" actId="1076"/>
        <pc:sldMkLst>
          <pc:docMk/>
          <pc:sldMk cId="2956195513" sldId="336"/>
        </pc:sldMkLst>
        <pc:spChg chg="mod">
          <ac:chgData name="Hannah Dobbie" userId="S::hdobbie@aci-iac.ca::997e2add-5662-4913-8676-40f9157a8e03" providerId="AD" clId="Web-{DB956EA2-335C-CDAC-6DFF-641722B5D9D7}" dt="2024-10-31T16:15:04.715" v="266" actId="1076"/>
          <ac:spMkLst>
            <pc:docMk/>
            <pc:sldMk cId="2956195513" sldId="336"/>
            <ac:spMk id="111" creationId="{00000000-0000-0000-0000-000000000000}"/>
          </ac:spMkLst>
        </pc:spChg>
        <pc:picChg chg="add mod">
          <ac:chgData name="Hannah Dobbie" userId="S::hdobbie@aci-iac.ca::997e2add-5662-4913-8676-40f9157a8e03" providerId="AD" clId="Web-{DB956EA2-335C-CDAC-6DFF-641722B5D9D7}" dt="2024-10-31T16:15:01.919" v="265" actId="1076"/>
          <ac:picMkLst>
            <pc:docMk/>
            <pc:sldMk cId="2956195513" sldId="336"/>
            <ac:picMk id="3" creationId="{83D31360-572A-C7FE-175B-0E387F798592}"/>
          </ac:picMkLst>
        </pc:picChg>
      </pc:sldChg>
      <pc:sldChg chg="addSp delSp modSp">
        <pc:chgData name="Hannah Dobbie" userId="S::hdobbie@aci-iac.ca::997e2add-5662-4913-8676-40f9157a8e03" providerId="AD" clId="Web-{DB956EA2-335C-CDAC-6DFF-641722B5D9D7}" dt="2024-10-31T16:21:26.378" v="324" actId="1076"/>
        <pc:sldMkLst>
          <pc:docMk/>
          <pc:sldMk cId="4229568017" sldId="337"/>
        </pc:sldMkLst>
        <pc:spChg chg="mod">
          <ac:chgData name="Hannah Dobbie" userId="S::hdobbie@aci-iac.ca::997e2add-5662-4913-8676-40f9157a8e03" providerId="AD" clId="Web-{DB956EA2-335C-CDAC-6DFF-641722B5D9D7}" dt="2024-10-31T16:21:26.378" v="324" actId="1076"/>
          <ac:spMkLst>
            <pc:docMk/>
            <pc:sldMk cId="4229568017" sldId="337"/>
            <ac:spMk id="111" creationId="{00000000-0000-0000-0000-000000000000}"/>
          </ac:spMkLst>
        </pc:spChg>
        <pc:picChg chg="add mod">
          <ac:chgData name="Hannah Dobbie" userId="S::hdobbie@aci-iac.ca::997e2add-5662-4913-8676-40f9157a8e03" providerId="AD" clId="Web-{DB956EA2-335C-CDAC-6DFF-641722B5D9D7}" dt="2024-10-31T16:21:22.503" v="323" actId="1076"/>
          <ac:picMkLst>
            <pc:docMk/>
            <pc:sldMk cId="4229568017" sldId="337"/>
            <ac:picMk id="3" creationId="{F536AC5F-54C6-91F7-C262-02CCAE3CCE56}"/>
          </ac:picMkLst>
        </pc:picChg>
      </pc:sldChg>
      <pc:sldChg chg="addSp delSp modSp">
        <pc:chgData name="Hannah Dobbie" userId="S::hdobbie@aci-iac.ca::997e2add-5662-4913-8676-40f9157a8e03" providerId="AD" clId="Web-{DB956EA2-335C-CDAC-6DFF-641722B5D9D7}" dt="2024-10-31T16:16:12.029" v="275" actId="1076"/>
        <pc:sldMkLst>
          <pc:docMk/>
          <pc:sldMk cId="1036696581" sldId="338"/>
        </pc:sldMkLst>
        <pc:spChg chg="mod">
          <ac:chgData name="Hannah Dobbie" userId="S::hdobbie@aci-iac.ca::997e2add-5662-4913-8676-40f9157a8e03" providerId="AD" clId="Web-{DB956EA2-335C-CDAC-6DFF-641722B5D9D7}" dt="2024-10-31T16:16:12.029" v="275" actId="1076"/>
          <ac:spMkLst>
            <pc:docMk/>
            <pc:sldMk cId="1036696581" sldId="338"/>
            <ac:spMk id="111" creationId="{00000000-0000-0000-0000-000000000000}"/>
          </ac:spMkLst>
        </pc:spChg>
        <pc:picChg chg="add mod">
          <ac:chgData name="Hannah Dobbie" userId="S::hdobbie@aci-iac.ca::997e2add-5662-4913-8676-40f9157a8e03" providerId="AD" clId="Web-{DB956EA2-335C-CDAC-6DFF-641722B5D9D7}" dt="2024-10-31T16:15:56.123" v="271" actId="14100"/>
          <ac:picMkLst>
            <pc:docMk/>
            <pc:sldMk cId="1036696581" sldId="338"/>
            <ac:picMk id="3" creationId="{690AB688-533B-1737-CC5C-9C2931D67EF5}"/>
          </ac:picMkLst>
        </pc:picChg>
      </pc:sldChg>
      <pc:sldChg chg="del">
        <pc:chgData name="Hannah Dobbie" userId="S::hdobbie@aci-iac.ca::997e2add-5662-4913-8676-40f9157a8e03" providerId="AD" clId="Web-{DB956EA2-335C-CDAC-6DFF-641722B5D9D7}" dt="2024-10-31T15:58:00.840" v="129"/>
        <pc:sldMkLst>
          <pc:docMk/>
          <pc:sldMk cId="3719711952" sldId="339"/>
        </pc:sldMkLst>
      </pc:sldChg>
    </pc:docChg>
  </pc:docChgLst>
  <pc:docChgLst>
    <pc:chgData name="Hannah Dobbie" userId="S::hdobbie@aci-iac.ca::997e2add-5662-4913-8676-40f9157a8e03" providerId="AD" clId="Web-{B9E3A557-756D-4EC8-9532-E4D232E95AF3}"/>
    <pc:docChg chg="modSld">
      <pc:chgData name="Hannah Dobbie" userId="S::hdobbie@aci-iac.ca::997e2add-5662-4913-8676-40f9157a8e03" providerId="AD" clId="Web-{B9E3A557-756D-4EC8-9532-E4D232E95AF3}" dt="2024-10-31T15:38:02.874" v="1"/>
      <pc:docMkLst>
        <pc:docMk/>
      </pc:docMkLst>
      <pc:sldChg chg="addSp delSp">
        <pc:chgData name="Hannah Dobbie" userId="S::hdobbie@aci-iac.ca::997e2add-5662-4913-8676-40f9157a8e03" providerId="AD" clId="Web-{B9E3A557-756D-4EC8-9532-E4D232E95AF3}" dt="2024-10-31T15:38:02.874" v="1"/>
        <pc:sldMkLst>
          <pc:docMk/>
          <pc:sldMk cId="0" sldId="256"/>
        </pc:sldMkLst>
      </pc:sldChg>
    </pc:docChg>
  </pc:docChgLst>
  <pc:docChgLst>
    <pc:chgData name="Emma Doubt" userId="S::edoubt@aci-iac.ca::9c455a8f-9d7d-4afc-b2fc-3d86f79cec40" providerId="AD" clId="Web-{E74B872C-144E-325E-F7C8-00C3179B4CBF}"/>
    <pc:docChg chg="modSld sldOrd">
      <pc:chgData name="Emma Doubt" userId="S::edoubt@aci-iac.ca::9c455a8f-9d7d-4afc-b2fc-3d86f79cec40" providerId="AD" clId="Web-{E74B872C-144E-325E-F7C8-00C3179B4CBF}" dt="2024-09-11T16:34:52.659" v="2" actId="20577"/>
      <pc:docMkLst>
        <pc:docMk/>
      </pc:docMkLst>
      <pc:sldChg chg="ord">
        <pc:chgData name="Emma Doubt" userId="S::edoubt@aci-iac.ca::9c455a8f-9d7d-4afc-b2fc-3d86f79cec40" providerId="AD" clId="Web-{E74B872C-144E-325E-F7C8-00C3179B4CBF}" dt="2024-09-11T16:30:52.547" v="0"/>
        <pc:sldMkLst>
          <pc:docMk/>
          <pc:sldMk cId="1297740423" sldId="314"/>
        </pc:sldMkLst>
      </pc:sldChg>
      <pc:sldChg chg="modSp">
        <pc:chgData name="Emma Doubt" userId="S::edoubt@aci-iac.ca::9c455a8f-9d7d-4afc-b2fc-3d86f79cec40" providerId="AD" clId="Web-{E74B872C-144E-325E-F7C8-00C3179B4CBF}" dt="2024-09-11T16:34:52.659" v="2" actId="20577"/>
        <pc:sldMkLst>
          <pc:docMk/>
          <pc:sldMk cId="1315232301" sldId="334"/>
        </pc:sldMkLst>
      </pc:sldChg>
    </pc:docChg>
  </pc:docChgLst>
  <pc:docChgLst>
    <pc:chgData name="Emma Doubt" userId="S::edoubt@aci-iac.ca::9c455a8f-9d7d-4afc-b2fc-3d86f79cec40" providerId="AD" clId="Web-{37F9C4CF-4D60-CC49-A8D9-1CB103B70ED9}"/>
    <pc:docChg chg="modSld">
      <pc:chgData name="Emma Doubt" userId="S::edoubt@aci-iac.ca::9c455a8f-9d7d-4afc-b2fc-3d86f79cec40" providerId="AD" clId="Web-{37F9C4CF-4D60-CC49-A8D9-1CB103B70ED9}" dt="2024-09-05T17:18:18.990" v="0"/>
      <pc:docMkLst>
        <pc:docMk/>
      </pc:docMkLst>
      <pc:sldChg chg="addSp modSp">
        <pc:chgData name="Emma Doubt" userId="S::edoubt@aci-iac.ca::9c455a8f-9d7d-4afc-b2fc-3d86f79cec40" providerId="AD" clId="Web-{37F9C4CF-4D60-CC49-A8D9-1CB103B70ED9}" dt="2024-09-05T17:18:18.990" v="0"/>
        <pc:sldMkLst>
          <pc:docMk/>
          <pc:sldMk cId="0" sldId="256"/>
        </pc:sldMkLst>
      </pc:sldChg>
    </pc:docChg>
  </pc:docChgLst>
  <pc:docChgLst>
    <pc:chgData name="Jocelyn Anderson" userId="fb29ce2979debd91" providerId="LiveId" clId="{EFCF9FCC-514F-466B-9A27-9C7FC347A7D7}"/>
    <pc:docChg chg="modSld">
      <pc:chgData name="Jocelyn Anderson" userId="fb29ce2979debd91" providerId="LiveId" clId="{EFCF9FCC-514F-466B-9A27-9C7FC347A7D7}" dt="2021-10-18T22:59:29.393" v="175" actId="20577"/>
      <pc:docMkLst>
        <pc:docMk/>
      </pc:docMkLst>
      <pc:sldChg chg="modSp mod">
        <pc:chgData name="Jocelyn Anderson" userId="fb29ce2979debd91" providerId="LiveId" clId="{EFCF9FCC-514F-466B-9A27-9C7FC347A7D7}" dt="2021-10-18T22:56:53.454" v="0" actId="114"/>
        <pc:sldMkLst>
          <pc:docMk/>
          <pc:sldMk cId="336830298" sldId="299"/>
        </pc:sldMkLst>
      </pc:sldChg>
      <pc:sldChg chg="modSp mod">
        <pc:chgData name="Jocelyn Anderson" userId="fb29ce2979debd91" providerId="LiveId" clId="{EFCF9FCC-514F-466B-9A27-9C7FC347A7D7}" dt="2021-10-18T22:58:42.075" v="46" actId="20577"/>
        <pc:sldMkLst>
          <pc:docMk/>
          <pc:sldMk cId="3955984837" sldId="305"/>
        </pc:sldMkLst>
      </pc:sldChg>
      <pc:sldChg chg="modSp mod">
        <pc:chgData name="Jocelyn Anderson" userId="fb29ce2979debd91" providerId="LiveId" clId="{EFCF9FCC-514F-466B-9A27-9C7FC347A7D7}" dt="2021-10-18T22:58:54.741" v="67" actId="20577"/>
        <pc:sldMkLst>
          <pc:docMk/>
          <pc:sldMk cId="3743004661" sldId="306"/>
        </pc:sldMkLst>
      </pc:sldChg>
      <pc:sldChg chg="modSp mod">
        <pc:chgData name="Jocelyn Anderson" userId="fb29ce2979debd91" providerId="LiveId" clId="{EFCF9FCC-514F-466B-9A27-9C7FC347A7D7}" dt="2021-10-18T22:59:04.864" v="103" actId="20577"/>
        <pc:sldMkLst>
          <pc:docMk/>
          <pc:sldMk cId="1487328736" sldId="307"/>
        </pc:sldMkLst>
      </pc:sldChg>
      <pc:sldChg chg="modSp mod">
        <pc:chgData name="Jocelyn Anderson" userId="fb29ce2979debd91" providerId="LiveId" clId="{EFCF9FCC-514F-466B-9A27-9C7FC347A7D7}" dt="2021-10-18T22:59:17.210" v="139" actId="20577"/>
        <pc:sldMkLst>
          <pc:docMk/>
          <pc:sldMk cId="125935808" sldId="308"/>
        </pc:sldMkLst>
      </pc:sldChg>
      <pc:sldChg chg="modSp mod">
        <pc:chgData name="Jocelyn Anderson" userId="fb29ce2979debd91" providerId="LiveId" clId="{EFCF9FCC-514F-466B-9A27-9C7FC347A7D7}" dt="2021-10-18T22:59:29.393" v="175" actId="20577"/>
        <pc:sldMkLst>
          <pc:docMk/>
          <pc:sldMk cId="4066970366" sldId="3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4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xx%"/>
          <p:cNvSpPr txBox="1">
            <a:spLocks noGrp="1"/>
          </p:cNvSpPr>
          <p:nvPr>
            <p:ph type="title" hasCustomPrompt="1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xx%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>
            <a:spLocks noGrp="1"/>
          </p:cNvSpPr>
          <p:nvPr>
            <p:ph type="body" sz="half" idx="21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57B4A3-675E-8AA8-11BE-EA6D03383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179" y="-33111"/>
            <a:ext cx="9246358" cy="520972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5716782" y="3963117"/>
            <a:ext cx="2016461" cy="861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en-CA" sz="1100" b="1" dirty="0">
                <a:ea typeface="+mj-lt"/>
                <a:cs typeface="+mj-lt"/>
              </a:rPr>
              <a:t>Eli Bornstein on the occasion of his graduation from </a:t>
            </a:r>
            <a:r>
              <a:rPr lang="en-CA" sz="1100" b="1" dirty="0">
                <a:effectLst/>
                <a:ea typeface="+mj-lt"/>
                <a:cs typeface="+mj-lt"/>
              </a:rPr>
              <a:t>the </a:t>
            </a:r>
            <a:r>
              <a:rPr lang="en-CA" sz="1100" b="1" dirty="0">
                <a:ea typeface="+mj-lt"/>
                <a:cs typeface="+mj-lt"/>
              </a:rPr>
              <a:t>Milwaukee State Teachers College, 1945</a:t>
            </a:r>
            <a:r>
              <a:rPr lang="en-CA" sz="1100" b="1" dirty="0">
                <a:effectLst/>
                <a:ea typeface="+mj-lt"/>
                <a:cs typeface="+mj-lt"/>
              </a:rPr>
              <a:t>. </a:t>
            </a:r>
            <a:endParaRPr lang="en-US" b="1" dirty="0">
              <a:ea typeface="+mj-lt"/>
              <a:cs typeface="+mj-lt"/>
            </a:endParaRPr>
          </a:p>
        </p:txBody>
      </p:sp>
      <p:pic>
        <p:nvPicPr>
          <p:cNvPr id="2" name="Picture 1" descr="Photo-Eli-Bornstein-Graduation-1945.jpg">
            <a:extLst>
              <a:ext uri="{FF2B5EF4-FFF2-40B4-BE49-F238E27FC236}">
                <a16:creationId xmlns:a16="http://schemas.microsoft.com/office/drawing/2014/main" id="{DA6009B2-07C4-2B04-490C-50333D37B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225" y="252413"/>
            <a:ext cx="33242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678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5633390" y="4026053"/>
            <a:ext cx="2746108" cy="692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en-US" sz="1100" b="1" kern="100" dirty="0">
                <a:ea typeface="+mj-lt"/>
                <a:cs typeface="+mj-lt"/>
              </a:rPr>
              <a:t>Cover of </a:t>
            </a:r>
            <a:r>
              <a:rPr lang="en-US" sz="1100" b="1" i="1" kern="100" dirty="0">
                <a:ea typeface="+mj-lt"/>
                <a:cs typeface="+mj-lt"/>
              </a:rPr>
              <a:t>The </a:t>
            </a:r>
            <a:r>
              <a:rPr lang="en-US" sz="1100" b="1" i="1" kern="100" dirty="0" err="1">
                <a:ea typeface="+mj-lt"/>
                <a:cs typeface="+mj-lt"/>
              </a:rPr>
              <a:t>Structurist</a:t>
            </a:r>
            <a:r>
              <a:rPr lang="en-US" sz="1100" b="1" kern="100" dirty="0">
                <a:ea typeface="+mj-lt"/>
                <a:cs typeface="+mj-lt"/>
              </a:rPr>
              <a:t>, no. 1</a:t>
            </a:r>
            <a:r>
              <a:rPr lang="en-US" sz="1100" b="1" kern="100" dirty="0">
                <a:effectLst/>
                <a:ea typeface="+mj-lt"/>
                <a:cs typeface="+mj-lt"/>
              </a:rPr>
              <a:t>, </a:t>
            </a:r>
            <a:r>
              <a:rPr lang="en-US" sz="1100" b="1" kern="100" dirty="0">
                <a:ea typeface="+mj-lt"/>
                <a:cs typeface="+mj-lt"/>
              </a:rPr>
              <a:t>“</a:t>
            </a:r>
            <a:r>
              <a:rPr lang="en-US" sz="1100" b="1" kern="100" dirty="0" err="1">
                <a:ea typeface="+mj-lt"/>
                <a:cs typeface="+mj-lt"/>
              </a:rPr>
              <a:t>Structurist</a:t>
            </a:r>
            <a:r>
              <a:rPr lang="en-US" sz="1100" b="1" kern="100" dirty="0">
                <a:ea typeface="+mj-lt"/>
                <a:cs typeface="+mj-lt"/>
              </a:rPr>
              <a:t> Origins/ Developments,” 1960</a:t>
            </a:r>
            <a:r>
              <a:rPr lang="en-US" sz="1100" b="1" kern="100" dirty="0">
                <a:effectLst/>
                <a:ea typeface="+mj-lt"/>
                <a:cs typeface="+mj-lt"/>
              </a:rPr>
              <a:t>, </a:t>
            </a:r>
            <a:r>
              <a:rPr lang="en-US" sz="1100" b="1" kern="100" dirty="0">
                <a:ea typeface="+mj-lt"/>
                <a:cs typeface="+mj-lt"/>
              </a:rPr>
              <a:t>edited by Eli Bornstein</a:t>
            </a:r>
            <a:r>
              <a:rPr lang="en-US" sz="1100" b="1" kern="100" dirty="0">
                <a:effectLst/>
                <a:ea typeface="+mj-lt"/>
                <a:cs typeface="+mj-lt"/>
              </a:rPr>
              <a:t>.</a:t>
            </a:r>
            <a:r>
              <a:rPr lang="en-US" sz="1100" b="1" kern="100" dirty="0">
                <a:ea typeface="+mj-lt"/>
                <a:cs typeface="+mj-lt"/>
              </a:rPr>
              <a:t> </a:t>
            </a:r>
            <a:endParaRPr lang="en-US" b="1" dirty="0">
              <a:ea typeface="+mj-lt"/>
              <a:cs typeface="+mj-lt"/>
            </a:endParaRPr>
          </a:p>
        </p:txBody>
      </p:sp>
      <p:pic>
        <p:nvPicPr>
          <p:cNvPr id="2" name="Picture 1" descr="MG342-Structurist-vol1-web.tif">
            <a:extLst>
              <a:ext uri="{FF2B5EF4-FFF2-40B4-BE49-F238E27FC236}">
                <a16:creationId xmlns:a16="http://schemas.microsoft.com/office/drawing/2014/main" id="{B9DB51A7-681A-CC2A-2D74-F3A4D61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093" y="252413"/>
            <a:ext cx="340995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1704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6684650" y="3289229"/>
            <a:ext cx="1866181" cy="1369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en-CA" sz="1100" b="1" dirty="0">
                <a:ea typeface="+mj-lt"/>
                <a:cs typeface="+mj-lt"/>
              </a:rPr>
              <a:t>Eli Bornstein with one of his </a:t>
            </a:r>
            <a:r>
              <a:rPr lang="en-CA" sz="1100" b="1" dirty="0" err="1">
                <a:ea typeface="+mj-lt"/>
                <a:cs typeface="+mj-lt"/>
              </a:rPr>
              <a:t>Structurist</a:t>
            </a:r>
            <a:r>
              <a:rPr lang="en-CA" sz="1100" b="1" dirty="0">
                <a:ea typeface="+mj-lt"/>
                <a:cs typeface="+mj-lt"/>
              </a:rPr>
              <a:t> reliefs </a:t>
            </a:r>
            <a:r>
              <a:rPr lang="en-CA" sz="1100" b="1" dirty="0">
                <a:effectLst/>
                <a:ea typeface="+mj-lt"/>
                <a:cs typeface="+mj-lt"/>
              </a:rPr>
              <a:t>in </a:t>
            </a:r>
            <a:r>
              <a:rPr lang="en-CA" sz="1100" b="1" i="1" dirty="0">
                <a:ea typeface="+mj-lt"/>
                <a:cs typeface="+mj-lt"/>
              </a:rPr>
              <a:t>An Art at the Mercy of Light: Recent Works</a:t>
            </a:r>
            <a:r>
              <a:rPr lang="en-CA" sz="1100" b="1" dirty="0">
                <a:ea typeface="+mj-lt"/>
                <a:cs typeface="+mj-lt"/>
              </a:rPr>
              <a:t> </a:t>
            </a:r>
            <a:r>
              <a:rPr lang="en-CA" sz="1100" b="1" i="1" dirty="0">
                <a:ea typeface="+mj-lt"/>
                <a:cs typeface="+mj-lt"/>
              </a:rPr>
              <a:t>by Eli Bornstein</a:t>
            </a:r>
            <a:r>
              <a:rPr lang="en-CA" sz="1100" b="1" dirty="0">
                <a:ea typeface="+mj-lt"/>
                <a:cs typeface="+mj-lt"/>
              </a:rPr>
              <a:t> at the Mendel Art Gallery, Saskatoon</a:t>
            </a:r>
            <a:r>
              <a:rPr lang="en-CA" sz="1100" b="1" dirty="0">
                <a:effectLst/>
                <a:ea typeface="+mj-lt"/>
                <a:cs typeface="+mj-lt"/>
              </a:rPr>
              <a:t>, </a:t>
            </a:r>
            <a:r>
              <a:rPr lang="en-CA" sz="1100" b="1" dirty="0">
                <a:ea typeface="+mj-lt"/>
                <a:cs typeface="+mj-lt"/>
              </a:rPr>
              <a:t>2013</a:t>
            </a:r>
            <a:r>
              <a:rPr lang="en-CA" sz="1100" b="1" dirty="0">
                <a:effectLst/>
                <a:ea typeface="+mj-lt"/>
                <a:cs typeface="+mj-lt"/>
              </a:rPr>
              <a:t>.</a:t>
            </a:r>
            <a:r>
              <a:rPr lang="en-CA" sz="1100" b="1" dirty="0">
                <a:ea typeface="+mj-lt"/>
                <a:cs typeface="+mj-lt"/>
              </a:rPr>
              <a:t>  </a:t>
            </a:r>
            <a:endParaRPr lang="en-US" b="1" dirty="0"/>
          </a:p>
        </p:txBody>
      </p:sp>
      <p:pic>
        <p:nvPicPr>
          <p:cNvPr id="2" name="Picture 1" descr="Michelle-Berg-photo-Eli-Bornstein-2013-exhibition.jpg">
            <a:extLst>
              <a:ext uri="{FF2B5EF4-FFF2-40B4-BE49-F238E27FC236}">
                <a16:creationId xmlns:a16="http://schemas.microsoft.com/office/drawing/2014/main" id="{9AF6CEBB-F518-029B-7F92-3A17E9FEF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90" y="588714"/>
            <a:ext cx="5949109" cy="396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4440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5597464" y="3854885"/>
            <a:ext cx="2297074" cy="1031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en-US" sz="1100" b="1" kern="100" dirty="0">
                <a:ea typeface="+mj-lt"/>
                <a:cs typeface="+mj-lt"/>
              </a:rPr>
              <a:t>Eli Bornstein</a:t>
            </a:r>
            <a:r>
              <a:rPr lang="en-US" sz="1100" b="1" kern="100" dirty="0">
                <a:effectLst/>
                <a:ea typeface="+mj-lt"/>
                <a:cs typeface="+mj-lt"/>
              </a:rPr>
              <a:t>,</a:t>
            </a:r>
            <a:r>
              <a:rPr lang="en-US" sz="1100" b="1" i="1" kern="100" dirty="0">
                <a:effectLst/>
                <a:ea typeface="+mj-lt"/>
                <a:cs typeface="+mj-lt"/>
              </a:rPr>
              <a:t> </a:t>
            </a:r>
            <a:r>
              <a:rPr lang="en-US" sz="1100" b="1" i="1" kern="100" dirty="0">
                <a:ea typeface="+mj-lt"/>
                <a:cs typeface="+mj-lt"/>
              </a:rPr>
              <a:t>Growth Motif Construction No. 3</a:t>
            </a:r>
            <a:r>
              <a:rPr lang="en-US" sz="1100" b="1" i="1" kern="100" dirty="0">
                <a:effectLst/>
                <a:ea typeface="+mj-lt"/>
                <a:cs typeface="+mj-lt"/>
              </a:rPr>
              <a:t>,</a:t>
            </a:r>
            <a:r>
              <a:rPr lang="en-US" sz="1100" b="1" kern="100" dirty="0">
                <a:effectLst/>
                <a:ea typeface="+mj-lt"/>
                <a:cs typeface="+mj-lt"/>
              </a:rPr>
              <a:t> </a:t>
            </a:r>
            <a:r>
              <a:rPr lang="en-US" sz="1100" b="1" kern="100" dirty="0">
                <a:ea typeface="+mj-lt"/>
                <a:cs typeface="+mj-lt"/>
              </a:rPr>
              <a:t>1956</a:t>
            </a:r>
            <a:r>
              <a:rPr lang="en-US" sz="1100" b="1" kern="100" dirty="0">
                <a:effectLst/>
                <a:ea typeface="+mj-lt"/>
                <a:cs typeface="+mj-lt"/>
              </a:rPr>
              <a:t>. </a:t>
            </a:r>
            <a:r>
              <a:rPr lang="en-US" sz="1100" b="1" kern="100" dirty="0">
                <a:ea typeface="+mj-lt"/>
                <a:cs typeface="+mj-lt"/>
              </a:rPr>
              <a:t>This work exemplifies Bornstein’s transition to open work metallic constructing</a:t>
            </a:r>
            <a:r>
              <a:rPr lang="en-US" sz="1100" b="1" kern="100" dirty="0">
                <a:effectLst/>
                <a:ea typeface="+mj-lt"/>
                <a:cs typeface="+mj-lt"/>
              </a:rPr>
              <a:t>.</a:t>
            </a:r>
            <a:r>
              <a:rPr lang="en-US" sz="1100" b="1" kern="100" dirty="0">
                <a:ea typeface="+mj-lt"/>
                <a:cs typeface="+mj-lt"/>
              </a:rPr>
              <a:t>  </a:t>
            </a:r>
            <a:endParaRPr lang="en-US" b="1" dirty="0">
              <a:ea typeface="+mj-lt"/>
              <a:cs typeface="+mj-lt"/>
            </a:endParaRPr>
          </a:p>
        </p:txBody>
      </p:sp>
      <p:pic>
        <p:nvPicPr>
          <p:cNvPr id="8" name="Picture 7" descr="Eli-Bornstein-Growth-Motif-Construction-No-3-crop.jpg">
            <a:extLst>
              <a:ext uri="{FF2B5EF4-FFF2-40B4-BE49-F238E27FC236}">
                <a16:creationId xmlns:a16="http://schemas.microsoft.com/office/drawing/2014/main" id="{2A5F49B8-DB28-8F54-5537-F8F74AB19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424" y="252414"/>
            <a:ext cx="33242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7491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5790259" y="3854885"/>
            <a:ext cx="2297074" cy="1031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en-US" sz="1100" b="1" kern="100" dirty="0">
                <a:ea typeface="+mj-lt"/>
                <a:cs typeface="+mj-lt"/>
              </a:rPr>
              <a:t>Eli Bornstein</a:t>
            </a:r>
            <a:r>
              <a:rPr lang="en-US" sz="1100" b="1" kern="100" dirty="0">
                <a:effectLst/>
                <a:ea typeface="+mj-lt"/>
                <a:cs typeface="+mj-lt"/>
              </a:rPr>
              <a:t>, </a:t>
            </a:r>
            <a:r>
              <a:rPr lang="en-US" sz="1100" b="1" i="1" kern="100" dirty="0" err="1">
                <a:ea typeface="+mj-lt"/>
                <a:cs typeface="+mj-lt"/>
              </a:rPr>
              <a:t>Structurist</a:t>
            </a:r>
            <a:r>
              <a:rPr lang="en-US" sz="1100" b="1" i="1" kern="100" dirty="0">
                <a:ea typeface="+mj-lt"/>
                <a:cs typeface="+mj-lt"/>
              </a:rPr>
              <a:t> Relief No. 3-1</a:t>
            </a:r>
            <a:r>
              <a:rPr lang="en-US" sz="1100" b="1" kern="100" dirty="0">
                <a:ea typeface="+mj-lt"/>
                <a:cs typeface="+mj-lt"/>
              </a:rPr>
              <a:t> (Canoe Lake Series), 1964</a:t>
            </a:r>
            <a:r>
              <a:rPr lang="en-US" sz="1100" b="1" kern="100" dirty="0">
                <a:effectLst/>
                <a:ea typeface="+mj-lt"/>
                <a:cs typeface="+mj-lt"/>
              </a:rPr>
              <a:t>. </a:t>
            </a:r>
            <a:r>
              <a:rPr lang="en-US" sz="1100" b="1" kern="100" dirty="0">
                <a:ea typeface="+mj-lt"/>
                <a:cs typeface="+mj-lt"/>
              </a:rPr>
              <a:t>This work </a:t>
            </a:r>
            <a:r>
              <a:rPr lang="en-US" sz="1100" b="1" kern="100" dirty="0">
                <a:effectLst/>
                <a:ea typeface="+mj-lt"/>
                <a:cs typeface="+mj-lt"/>
              </a:rPr>
              <a:t>was </a:t>
            </a:r>
            <a:r>
              <a:rPr lang="en-US" sz="1100" b="1" kern="100" dirty="0">
                <a:ea typeface="+mj-lt"/>
                <a:cs typeface="+mj-lt"/>
              </a:rPr>
              <a:t>produced during a summer trip to Algonquin Park in Ontario</a:t>
            </a:r>
            <a:r>
              <a:rPr lang="en-US" sz="1100" b="1" kern="100" dirty="0">
                <a:effectLst/>
                <a:ea typeface="+mj-lt"/>
                <a:cs typeface="+mj-lt"/>
              </a:rPr>
              <a:t>.</a:t>
            </a:r>
            <a:r>
              <a:rPr lang="en-US" sz="1100" b="1" kern="100" dirty="0">
                <a:ea typeface="+mj-lt"/>
                <a:cs typeface="+mj-lt"/>
              </a:rPr>
              <a:t> </a:t>
            </a:r>
            <a:endParaRPr lang="en-US" b="1" dirty="0">
              <a:ea typeface="+mj-lt"/>
              <a:cs typeface="+mj-lt"/>
            </a:endParaRPr>
          </a:p>
        </p:txBody>
      </p:sp>
      <p:pic>
        <p:nvPicPr>
          <p:cNvPr id="4" name="Picture 3" descr="eli-bornstein-structurist-relief-3-1-1920x2174.jpg">
            <a:extLst>
              <a:ext uri="{FF2B5EF4-FFF2-40B4-BE49-F238E27FC236}">
                <a16:creationId xmlns:a16="http://schemas.microsoft.com/office/drawing/2014/main" id="{97A8B475-B4B8-C50E-4A14-9BD6C1BBE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77" y="257175"/>
            <a:ext cx="4088302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4374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5413078" y="3806967"/>
            <a:ext cx="2245759" cy="861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en-US" sz="1100" b="1" kern="100" dirty="0">
                <a:ea typeface="+mj-lt"/>
                <a:cs typeface="+mj-lt"/>
              </a:rPr>
              <a:t>Eli Bornstein</a:t>
            </a:r>
            <a:r>
              <a:rPr lang="en-US" sz="1100" b="1" kern="100" dirty="0">
                <a:effectLst/>
                <a:ea typeface="+mj-lt"/>
                <a:cs typeface="+mj-lt"/>
              </a:rPr>
              <a:t>, </a:t>
            </a:r>
            <a:r>
              <a:rPr lang="en-US" sz="1100" b="1" i="1" kern="100" dirty="0" err="1">
                <a:ea typeface="+mj-lt"/>
                <a:cs typeface="+mj-lt"/>
              </a:rPr>
              <a:t>Structurist</a:t>
            </a:r>
            <a:r>
              <a:rPr lang="en-US" sz="1100" b="1" i="1" kern="100" dirty="0">
                <a:ea typeface="+mj-lt"/>
                <a:cs typeface="+mj-lt"/>
              </a:rPr>
              <a:t> Relief No. 2</a:t>
            </a:r>
            <a:r>
              <a:rPr lang="en-US" sz="1100" b="1" kern="100" dirty="0">
                <a:effectLst/>
                <a:ea typeface="+mj-lt"/>
                <a:cs typeface="+mj-lt"/>
              </a:rPr>
              <a:t>, </a:t>
            </a:r>
            <a:r>
              <a:rPr lang="en-US" sz="1100" b="1" kern="100" dirty="0">
                <a:ea typeface="+mj-lt"/>
                <a:cs typeface="+mj-lt"/>
              </a:rPr>
              <a:t>1966</a:t>
            </a:r>
            <a:r>
              <a:rPr lang="en-US" sz="1100" b="1" kern="100" dirty="0">
                <a:effectLst/>
                <a:ea typeface="+mj-lt"/>
                <a:cs typeface="+mj-lt"/>
              </a:rPr>
              <a:t>. </a:t>
            </a:r>
            <a:r>
              <a:rPr lang="en-US" sz="1100" b="1" kern="100" dirty="0">
                <a:ea typeface="+mj-lt"/>
                <a:cs typeface="+mj-lt"/>
              </a:rPr>
              <a:t>The </a:t>
            </a:r>
            <a:r>
              <a:rPr lang="en-US" sz="1100" b="1" kern="100" dirty="0" err="1">
                <a:ea typeface="+mj-lt"/>
                <a:cs typeface="+mj-lt"/>
              </a:rPr>
              <a:t>Structurist</a:t>
            </a:r>
            <a:r>
              <a:rPr lang="en-US" sz="1100" b="1" kern="100" dirty="0">
                <a:ea typeface="+mj-lt"/>
                <a:cs typeface="+mj-lt"/>
              </a:rPr>
              <a:t> Relief is meant to be viewed at multiple angles</a:t>
            </a:r>
            <a:r>
              <a:rPr lang="en-US" sz="1100" b="1" kern="100" dirty="0">
                <a:effectLst/>
                <a:ea typeface="+mj-lt"/>
                <a:cs typeface="+mj-lt"/>
              </a:rPr>
              <a:t>.</a:t>
            </a:r>
            <a:r>
              <a:rPr lang="en-US" sz="1100" b="1" kern="100" dirty="0">
                <a:ea typeface="+mj-lt"/>
                <a:cs typeface="+mj-lt"/>
              </a:rPr>
              <a:t> </a:t>
            </a:r>
            <a:endParaRPr lang="en-US" b="1" dirty="0">
              <a:ea typeface="+mj-lt"/>
              <a:cs typeface="+mj-lt"/>
            </a:endParaRPr>
          </a:p>
        </p:txBody>
      </p:sp>
      <p:pic>
        <p:nvPicPr>
          <p:cNvPr id="2" name="Picture 1" descr="Eli-Bornstein-Structurist-Relief-No-2-1966.jpg">
            <a:extLst>
              <a:ext uri="{FF2B5EF4-FFF2-40B4-BE49-F238E27FC236}">
                <a16:creationId xmlns:a16="http://schemas.microsoft.com/office/drawing/2014/main" id="{DEEDBDBB-1FCE-121B-696A-B5EA6C131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623" y="252413"/>
            <a:ext cx="27432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1694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5559159" y="4028345"/>
            <a:ext cx="2612361" cy="861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en-US" sz="1100" b="1" kern="100" dirty="0">
                <a:ea typeface="+mj-lt"/>
                <a:cs typeface="+mj-lt"/>
              </a:rPr>
              <a:t>Eli Bornstein</a:t>
            </a:r>
            <a:r>
              <a:rPr lang="en-US" sz="1100" b="1" kern="100" dirty="0">
                <a:effectLst/>
                <a:ea typeface="+mj-lt"/>
                <a:cs typeface="+mj-lt"/>
              </a:rPr>
              <a:t>, </a:t>
            </a:r>
            <a:r>
              <a:rPr lang="en-US" sz="1100" b="1" i="1" kern="100" dirty="0" err="1">
                <a:ea typeface="+mj-lt"/>
                <a:cs typeface="+mj-lt"/>
              </a:rPr>
              <a:t>Structurist</a:t>
            </a:r>
            <a:r>
              <a:rPr lang="en-US" sz="1100" b="1" i="1" kern="100" dirty="0">
                <a:ea typeface="+mj-lt"/>
                <a:cs typeface="+mj-lt"/>
              </a:rPr>
              <a:t> Relief No. 1</a:t>
            </a:r>
            <a:r>
              <a:rPr lang="en-US" sz="1100" b="1" kern="100" dirty="0">
                <a:effectLst/>
                <a:ea typeface="+mj-lt"/>
                <a:cs typeface="+mj-lt"/>
              </a:rPr>
              <a:t>, </a:t>
            </a:r>
            <a:r>
              <a:rPr lang="en-US" sz="1100" b="1" kern="100" dirty="0">
                <a:ea typeface="+mj-lt"/>
                <a:cs typeface="+mj-lt"/>
              </a:rPr>
              <a:t>1965</a:t>
            </a:r>
            <a:r>
              <a:rPr lang="en-US" sz="1100" b="1" kern="100" dirty="0">
                <a:effectLst/>
                <a:ea typeface="+mj-lt"/>
                <a:cs typeface="+mj-lt"/>
              </a:rPr>
              <a:t>. </a:t>
            </a:r>
            <a:r>
              <a:rPr lang="en-US" sz="1100" b="1" kern="100" dirty="0">
                <a:ea typeface="+mj-lt"/>
                <a:cs typeface="+mj-lt"/>
              </a:rPr>
              <a:t>In </a:t>
            </a:r>
            <a:r>
              <a:rPr lang="en-US" sz="1100" b="1" kern="100" dirty="0">
                <a:effectLst/>
                <a:ea typeface="+mj-lt"/>
                <a:cs typeface="+mj-lt"/>
              </a:rPr>
              <a:t>the </a:t>
            </a:r>
            <a:r>
              <a:rPr lang="en-US" sz="1100" b="1" kern="100" dirty="0">
                <a:ea typeface="+mj-lt"/>
                <a:cs typeface="+mj-lt"/>
              </a:rPr>
              <a:t>mid-1960s, Bornstein began making reliefs with thinner and more differentiated elements</a:t>
            </a:r>
            <a:r>
              <a:rPr lang="en-US" sz="1100" b="1" kern="100" dirty="0">
                <a:effectLst/>
                <a:ea typeface="+mj-lt"/>
                <a:cs typeface="+mj-lt"/>
              </a:rPr>
              <a:t>.</a:t>
            </a:r>
            <a:r>
              <a:rPr lang="en-US" sz="1100" b="1" kern="100" dirty="0">
                <a:ea typeface="+mj-lt"/>
                <a:cs typeface="+mj-lt"/>
              </a:rPr>
              <a:t>   </a:t>
            </a:r>
            <a:endParaRPr lang="en-US" b="1">
              <a:ea typeface="+mj-lt"/>
              <a:cs typeface="+mj-lt"/>
            </a:endParaRPr>
          </a:p>
        </p:txBody>
      </p:sp>
      <p:pic>
        <p:nvPicPr>
          <p:cNvPr id="3" name="Picture 2" descr="bornstein-structurist-relief-no-1-1965-rn-scan-e.jpg">
            <a:extLst>
              <a:ext uri="{FF2B5EF4-FFF2-40B4-BE49-F238E27FC236}">
                <a16:creationId xmlns:a16="http://schemas.microsoft.com/office/drawing/2014/main" id="{4F41BDBF-3958-4B0A-CD5F-59F998DFB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925" y="257175"/>
            <a:ext cx="3534607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2392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5206723" y="3946364"/>
            <a:ext cx="2936608" cy="861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en-US" sz="1100" b="1" kern="100" dirty="0">
                <a:ea typeface="+mj-lt"/>
                <a:cs typeface="+mj-lt"/>
              </a:rPr>
              <a:t>Eli Bornstein</a:t>
            </a:r>
            <a:r>
              <a:rPr lang="en-US" sz="1100" b="1" kern="100" dirty="0">
                <a:effectLst/>
                <a:ea typeface="+mj-lt"/>
                <a:cs typeface="+mj-lt"/>
              </a:rPr>
              <a:t>, </a:t>
            </a:r>
            <a:r>
              <a:rPr lang="en-US" sz="1100" b="1" i="1" kern="100" err="1">
                <a:ea typeface="+mj-lt"/>
                <a:cs typeface="+mj-lt"/>
              </a:rPr>
              <a:t>Structurist</a:t>
            </a:r>
            <a:r>
              <a:rPr lang="en-US" sz="1100" b="1" i="1" kern="100" dirty="0">
                <a:ea typeface="+mj-lt"/>
                <a:cs typeface="+mj-lt"/>
              </a:rPr>
              <a:t> Relief No. 3</a:t>
            </a:r>
            <a:r>
              <a:rPr lang="en-US" sz="1100" b="1" kern="100" dirty="0">
                <a:ea typeface="+mj-lt"/>
                <a:cs typeface="+mj-lt"/>
              </a:rPr>
              <a:t> (Sea Series), 1966–67</a:t>
            </a:r>
            <a:r>
              <a:rPr lang="en-US" sz="1100" b="1" kern="100" dirty="0">
                <a:effectLst/>
                <a:ea typeface="+mj-lt"/>
                <a:cs typeface="+mj-lt"/>
              </a:rPr>
              <a:t>. </a:t>
            </a:r>
            <a:r>
              <a:rPr lang="en-US" sz="1100" b="1" kern="100" dirty="0">
                <a:ea typeface="+mj-lt"/>
                <a:cs typeface="+mj-lt"/>
              </a:rPr>
              <a:t>Bornstein’s Sea Series was produced during a year-long stay near </a:t>
            </a:r>
            <a:r>
              <a:rPr lang="en-US" sz="1100" b="1" kern="100">
                <a:ea typeface="+mj-lt"/>
                <a:cs typeface="+mj-lt"/>
              </a:rPr>
              <a:t>Big Sur, California</a:t>
            </a:r>
            <a:r>
              <a:rPr lang="en-US" sz="1100" b="1" kern="100">
                <a:effectLst/>
                <a:ea typeface="+mj-lt"/>
                <a:cs typeface="+mj-lt"/>
              </a:rPr>
              <a:t>.</a:t>
            </a:r>
            <a:r>
              <a:rPr lang="en-US" sz="1100" b="1" kern="100">
                <a:ea typeface="+mj-lt"/>
                <a:cs typeface="+mj-lt"/>
              </a:rPr>
              <a:t>  </a:t>
            </a:r>
            <a:endParaRPr lang="en-US" b="1">
              <a:ea typeface="+mj-lt"/>
              <a:cs typeface="+mj-lt"/>
            </a:endParaRPr>
          </a:p>
        </p:txBody>
      </p:sp>
      <p:pic>
        <p:nvPicPr>
          <p:cNvPr id="2" name="Picture 1" descr="Eli-Bornstein-Structurist-Relief-No-3-Sea-Series.jpg">
            <a:extLst>
              <a:ext uri="{FF2B5EF4-FFF2-40B4-BE49-F238E27FC236}">
                <a16:creationId xmlns:a16="http://schemas.microsoft.com/office/drawing/2014/main" id="{AD38D1A9-4314-E46B-5341-830B43B8E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213" y="252413"/>
            <a:ext cx="30575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0770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5449441" y="3850137"/>
            <a:ext cx="2774362" cy="1031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en-US" sz="1100" b="1" kern="100" dirty="0">
                <a:ea typeface="+mj-lt"/>
                <a:cs typeface="+mj-lt"/>
              </a:rPr>
              <a:t>Eli Bornstein</a:t>
            </a:r>
            <a:r>
              <a:rPr lang="en-US" sz="1100" b="1" kern="100" dirty="0">
                <a:effectLst/>
                <a:ea typeface="+mj-lt"/>
                <a:cs typeface="+mj-lt"/>
              </a:rPr>
              <a:t>, </a:t>
            </a:r>
            <a:r>
              <a:rPr lang="en-US" sz="1100" b="1" i="1" kern="100" dirty="0">
                <a:ea typeface="+mj-lt"/>
                <a:cs typeface="+mj-lt"/>
              </a:rPr>
              <a:t>Aluminum Construction (Tree of Knowledge)</a:t>
            </a:r>
            <a:r>
              <a:rPr lang="en-US" sz="1100" b="1" kern="100" dirty="0">
                <a:ea typeface="+mj-lt"/>
                <a:cs typeface="+mj-lt"/>
              </a:rPr>
              <a:t>, 1956</a:t>
            </a:r>
            <a:r>
              <a:rPr lang="en-US" sz="1100" b="1" kern="100" dirty="0">
                <a:effectLst/>
                <a:ea typeface="+mj-lt"/>
                <a:cs typeface="+mj-lt"/>
              </a:rPr>
              <a:t>. </a:t>
            </a:r>
            <a:r>
              <a:rPr lang="en-US" sz="1100" b="1" kern="100" dirty="0">
                <a:ea typeface="+mj-lt"/>
                <a:cs typeface="+mj-lt"/>
              </a:rPr>
              <a:t>This sculpture received criticism when it was unveiled as the first abstract work of public art in Saskatoon</a:t>
            </a:r>
            <a:r>
              <a:rPr lang="en-US" sz="1100" b="1" kern="100" dirty="0">
                <a:effectLst/>
                <a:ea typeface="+mj-lt"/>
                <a:cs typeface="+mj-lt"/>
              </a:rPr>
              <a:t>. </a:t>
            </a:r>
            <a:endParaRPr lang="en-US" b="1">
              <a:ea typeface="+mj-lt"/>
              <a:cs typeface="+mj-lt"/>
            </a:endParaRPr>
          </a:p>
        </p:txBody>
      </p:sp>
      <p:pic>
        <p:nvPicPr>
          <p:cNvPr id="2" name="Picture 1" descr="Tree-of-Knowledge-hi-res-edit-1920x2560.jpg">
            <a:extLst>
              <a:ext uri="{FF2B5EF4-FFF2-40B4-BE49-F238E27FC236}">
                <a16:creationId xmlns:a16="http://schemas.microsoft.com/office/drawing/2014/main" id="{1B317FB1-F6B5-D5DE-A5D1-5CBCACDDD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290" y="252413"/>
            <a:ext cx="34766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6737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5539455" y="3914569"/>
            <a:ext cx="3009180" cy="861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en-US" sz="1100" b="1" kern="100" dirty="0">
                <a:ea typeface="+mj-lt"/>
                <a:cs typeface="+mj-lt"/>
              </a:rPr>
              <a:t>Eli Bornstein, </a:t>
            </a:r>
            <a:r>
              <a:rPr lang="en-US" sz="1100" b="1" i="1" kern="100" dirty="0">
                <a:ea typeface="+mj-lt"/>
                <a:cs typeface="+mj-lt"/>
              </a:rPr>
              <a:t>Double Plane </a:t>
            </a:r>
            <a:r>
              <a:rPr lang="en-US" sz="1100" b="1" i="1" kern="100" err="1">
                <a:ea typeface="+mj-lt"/>
                <a:cs typeface="+mj-lt"/>
              </a:rPr>
              <a:t>Structurist</a:t>
            </a:r>
            <a:r>
              <a:rPr lang="en-US" sz="1100" b="1" i="1" kern="100" dirty="0">
                <a:ea typeface="+mj-lt"/>
                <a:cs typeface="+mj-lt"/>
              </a:rPr>
              <a:t> Relief No. 3</a:t>
            </a:r>
            <a:r>
              <a:rPr lang="en-US" sz="1100" b="1" kern="100" dirty="0">
                <a:effectLst/>
                <a:ea typeface="+mj-lt"/>
                <a:cs typeface="+mj-lt"/>
              </a:rPr>
              <a:t>, </a:t>
            </a:r>
            <a:r>
              <a:rPr lang="en-US" sz="1100" b="1" kern="100" dirty="0">
                <a:ea typeface="+mj-lt"/>
                <a:cs typeface="+mj-lt"/>
              </a:rPr>
              <a:t>1967–69</a:t>
            </a:r>
            <a:r>
              <a:rPr lang="en-US" sz="1100" b="1" kern="100" dirty="0">
                <a:effectLst/>
                <a:ea typeface="+mj-lt"/>
                <a:cs typeface="+mj-lt"/>
              </a:rPr>
              <a:t>. </a:t>
            </a:r>
            <a:r>
              <a:rPr lang="en-US" sz="1100" b="1" kern="100" dirty="0">
                <a:ea typeface="+mj-lt"/>
                <a:cs typeface="+mj-lt"/>
              </a:rPr>
              <a:t>Here, Bornstein experimented by folding the work’s ground plane in half at a 90-degree angle</a:t>
            </a:r>
            <a:r>
              <a:rPr lang="en-US" sz="1100" b="1" kern="100" dirty="0">
                <a:effectLst/>
                <a:ea typeface="+mj-lt"/>
                <a:cs typeface="+mj-lt"/>
              </a:rPr>
              <a:t>. </a:t>
            </a:r>
            <a:endParaRPr lang="en-US" b="1" dirty="0">
              <a:ea typeface="+mj-lt"/>
              <a:cs typeface="+mj-lt"/>
            </a:endParaRPr>
          </a:p>
        </p:txBody>
      </p:sp>
      <p:pic>
        <p:nvPicPr>
          <p:cNvPr id="2" name="Picture 1" descr="Eli-Bornstein-Double-Plane-Structurist-Relief-No-3.jpg">
            <a:extLst>
              <a:ext uri="{FF2B5EF4-FFF2-40B4-BE49-F238E27FC236}">
                <a16:creationId xmlns:a16="http://schemas.microsoft.com/office/drawing/2014/main" id="{575101E2-83CC-96F4-9C28-4B60653C2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79" y="257175"/>
            <a:ext cx="462915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0845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6656053" y="3799888"/>
            <a:ext cx="1919517" cy="861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en-US" sz="1100" b="1" kern="100" dirty="0">
                <a:ea typeface="+mj-lt"/>
                <a:cs typeface="+mj-lt"/>
              </a:rPr>
              <a:t>Installation view of </a:t>
            </a:r>
            <a:r>
              <a:rPr lang="en-US" sz="1100" b="1" i="1" kern="100" dirty="0">
                <a:ea typeface="+mj-lt"/>
                <a:cs typeface="+mj-lt"/>
              </a:rPr>
              <a:t>Artist in Focus: Eli Bornstein </a:t>
            </a:r>
            <a:r>
              <a:rPr lang="en-US" sz="1100" b="1" kern="100" dirty="0">
                <a:ea typeface="+mj-lt"/>
                <a:cs typeface="+mj-lt"/>
              </a:rPr>
              <a:t>at Remai Modern, Saskatoon</a:t>
            </a:r>
            <a:r>
              <a:rPr lang="en-US" sz="1100" b="1" kern="100" dirty="0">
                <a:effectLst/>
                <a:ea typeface="+mj-lt"/>
                <a:cs typeface="+mj-lt"/>
              </a:rPr>
              <a:t>, </a:t>
            </a:r>
            <a:r>
              <a:rPr lang="en-US" sz="1100" b="1" kern="100" dirty="0">
                <a:ea typeface="+mj-lt"/>
                <a:cs typeface="+mj-lt"/>
              </a:rPr>
              <a:t>2019</a:t>
            </a:r>
            <a:r>
              <a:rPr lang="en-US" sz="1100" b="1" kern="100" dirty="0">
                <a:effectLst/>
                <a:ea typeface="+mj-lt"/>
                <a:cs typeface="+mj-lt"/>
              </a:rPr>
              <a:t>.</a:t>
            </a:r>
            <a:r>
              <a:rPr lang="en-US" sz="1100" b="1" kern="100" dirty="0">
                <a:ea typeface="+mj-lt"/>
                <a:cs typeface="+mj-lt"/>
              </a:rPr>
              <a:t>  </a:t>
            </a:r>
            <a:endParaRPr lang="en-US" b="1" dirty="0"/>
          </a:p>
        </p:txBody>
      </p:sp>
      <p:pic>
        <p:nvPicPr>
          <p:cNvPr id="2" name="Picture 1" descr="Blaine-Campbell-installation-view-Artist-in-Focus.jpg">
            <a:extLst>
              <a:ext uri="{FF2B5EF4-FFF2-40B4-BE49-F238E27FC236}">
                <a16:creationId xmlns:a16="http://schemas.microsoft.com/office/drawing/2014/main" id="{90AFC3EE-57EE-EBEB-CB2D-8CB175866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23" y="592832"/>
            <a:ext cx="5933326" cy="395783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5936321" y="3560590"/>
            <a:ext cx="2664466" cy="1031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en-CA" sz="1100" b="1" dirty="0">
                <a:ea typeface="+mj-lt"/>
                <a:cs typeface="+mj-lt"/>
              </a:rPr>
              <a:t>Eli Bornstein</a:t>
            </a:r>
            <a:r>
              <a:rPr lang="en-CA" sz="1100" b="1" dirty="0">
                <a:effectLst/>
                <a:ea typeface="+mj-lt"/>
                <a:cs typeface="+mj-lt"/>
              </a:rPr>
              <a:t>, </a:t>
            </a:r>
            <a:r>
              <a:rPr lang="en-CA" sz="1100" b="1" i="1" dirty="0" err="1">
                <a:ea typeface="+mj-lt"/>
                <a:cs typeface="+mj-lt"/>
              </a:rPr>
              <a:t>Quadriplane</a:t>
            </a:r>
            <a:r>
              <a:rPr lang="en-CA" sz="1100" b="1" i="1" dirty="0">
                <a:ea typeface="+mj-lt"/>
                <a:cs typeface="+mj-lt"/>
              </a:rPr>
              <a:t> </a:t>
            </a:r>
            <a:r>
              <a:rPr lang="en-CA" sz="1100" b="1" i="1" dirty="0" err="1">
                <a:ea typeface="+mj-lt"/>
                <a:cs typeface="+mj-lt"/>
              </a:rPr>
              <a:t>Structurist</a:t>
            </a:r>
            <a:r>
              <a:rPr lang="en-CA" sz="1100" b="1" i="1" dirty="0">
                <a:ea typeface="+mj-lt"/>
                <a:cs typeface="+mj-lt"/>
              </a:rPr>
              <a:t> Relief No. 1 </a:t>
            </a:r>
            <a:r>
              <a:rPr lang="en-CA" sz="1100" b="1" dirty="0">
                <a:ea typeface="+mj-lt"/>
                <a:cs typeface="+mj-lt"/>
              </a:rPr>
              <a:t>(River-Screen Series), 1989–96. Bornstein often used vibrant colours to evoke phenomena seen in nature</a:t>
            </a:r>
            <a:r>
              <a:rPr lang="en-CA" sz="1100" b="1" dirty="0">
                <a:effectLst/>
                <a:ea typeface="+mj-lt"/>
                <a:cs typeface="+mj-lt"/>
              </a:rPr>
              <a:t>.</a:t>
            </a:r>
            <a:r>
              <a:rPr lang="en-CA" sz="1100" b="1" dirty="0">
                <a:ea typeface="+mj-lt"/>
                <a:cs typeface="+mj-lt"/>
              </a:rPr>
              <a:t>  </a:t>
            </a:r>
            <a:r>
              <a:rPr lang="en-CA" sz="1100" b="1" dirty="0">
                <a:effectLst/>
                <a:ea typeface="+mj-lt"/>
                <a:cs typeface="+mj-lt"/>
              </a:rPr>
              <a:t> </a:t>
            </a:r>
            <a:endParaRPr lang="en-US" b="1">
              <a:ea typeface="+mj-lt"/>
              <a:cs typeface="+mj-lt"/>
            </a:endParaRPr>
          </a:p>
        </p:txBody>
      </p:sp>
      <p:pic>
        <p:nvPicPr>
          <p:cNvPr id="2" name="Picture 1" descr="Eli-Bornstein-Quadriplane-Structurist-Relief-No-1-River-Screen-Series.jpg">
            <a:extLst>
              <a:ext uri="{FF2B5EF4-FFF2-40B4-BE49-F238E27FC236}">
                <a16:creationId xmlns:a16="http://schemas.microsoft.com/office/drawing/2014/main" id="{EB988DDF-58EB-2C08-A960-CDF8FA74E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85" y="657225"/>
            <a:ext cx="509587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6895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6558345" y="2896941"/>
            <a:ext cx="1864870" cy="1538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en-US" sz="1100" b="1" kern="100" dirty="0">
                <a:ea typeface="+mj-lt"/>
                <a:cs typeface="+mj-lt"/>
              </a:rPr>
              <a:t>Eli Bornstein</a:t>
            </a:r>
            <a:r>
              <a:rPr lang="en-US" sz="1100" b="1" kern="100" dirty="0">
                <a:effectLst/>
                <a:ea typeface="+mj-lt"/>
                <a:cs typeface="+mj-lt"/>
              </a:rPr>
              <a:t>, </a:t>
            </a:r>
            <a:r>
              <a:rPr lang="en-US" sz="1100" b="1" i="1" kern="100" dirty="0" err="1">
                <a:ea typeface="+mj-lt"/>
                <a:cs typeface="+mj-lt"/>
              </a:rPr>
              <a:t>Quadriplane</a:t>
            </a:r>
            <a:r>
              <a:rPr lang="en-US" sz="1100" b="1" i="1" kern="100" dirty="0">
                <a:ea typeface="+mj-lt"/>
                <a:cs typeface="+mj-lt"/>
              </a:rPr>
              <a:t> </a:t>
            </a:r>
            <a:r>
              <a:rPr lang="en-US" sz="1100" b="1" i="1" kern="100" dirty="0" err="1">
                <a:ea typeface="+mj-lt"/>
                <a:cs typeface="+mj-lt"/>
              </a:rPr>
              <a:t>Structurist</a:t>
            </a:r>
            <a:r>
              <a:rPr lang="en-US" sz="1100" b="1" i="1" kern="100" dirty="0">
                <a:ea typeface="+mj-lt"/>
                <a:cs typeface="+mj-lt"/>
              </a:rPr>
              <a:t> Relief No. 2</a:t>
            </a:r>
            <a:r>
              <a:rPr lang="en-US" sz="1100" b="1" kern="100" dirty="0">
                <a:ea typeface="+mj-lt"/>
                <a:cs typeface="+mj-lt"/>
              </a:rPr>
              <a:t> (River-Screen Series), 1989–96</a:t>
            </a:r>
            <a:r>
              <a:rPr lang="en-US" sz="1100" b="1" kern="100" dirty="0">
                <a:effectLst/>
                <a:ea typeface="+mj-lt"/>
                <a:cs typeface="+mj-lt"/>
              </a:rPr>
              <a:t>. </a:t>
            </a:r>
            <a:r>
              <a:rPr lang="en-US" sz="1100" b="1" kern="100" dirty="0">
                <a:ea typeface="+mj-lt"/>
                <a:cs typeface="+mj-lt"/>
              </a:rPr>
              <a:t>This series brilliantly captures the cycle from day to night using hues of blue </a:t>
            </a:r>
            <a:r>
              <a:rPr lang="en-US" sz="1100" b="1" kern="100" dirty="0">
                <a:effectLst/>
                <a:ea typeface="+mj-lt"/>
                <a:cs typeface="+mj-lt"/>
              </a:rPr>
              <a:t>and </a:t>
            </a:r>
            <a:r>
              <a:rPr lang="en-US" sz="1100" b="1" kern="100" dirty="0">
                <a:ea typeface="+mj-lt"/>
                <a:cs typeface="+mj-lt"/>
              </a:rPr>
              <a:t>green</a:t>
            </a:r>
            <a:r>
              <a:rPr lang="en-US" sz="1100" b="1" kern="100" dirty="0">
                <a:effectLst/>
                <a:ea typeface="+mj-lt"/>
                <a:cs typeface="+mj-lt"/>
              </a:rPr>
              <a:t>.</a:t>
            </a:r>
            <a:r>
              <a:rPr lang="en-US" sz="1100" b="1" kern="100" dirty="0">
                <a:ea typeface="+mj-lt"/>
                <a:cs typeface="+mj-lt"/>
              </a:rPr>
              <a:t> </a:t>
            </a:r>
            <a:endParaRPr lang="en-US" b="1">
              <a:ea typeface="+mj-lt"/>
              <a:cs typeface="+mj-lt"/>
            </a:endParaRPr>
          </a:p>
        </p:txBody>
      </p:sp>
      <p:pic>
        <p:nvPicPr>
          <p:cNvPr id="2" name="Picture 1" descr="Eli-Bornstein-Quadriplan-Structurist-Relief-No-2-River-Screen-Series-1.jpg">
            <a:extLst>
              <a:ext uri="{FF2B5EF4-FFF2-40B4-BE49-F238E27FC236}">
                <a16:creationId xmlns:a16="http://schemas.microsoft.com/office/drawing/2014/main" id="{1B1F6FF6-2356-30B0-97D3-DAB08DCFF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96" y="843823"/>
            <a:ext cx="5632374" cy="345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0043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6776264" y="2900020"/>
            <a:ext cx="1962142" cy="1538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en-US" sz="1100" b="1" kern="100" dirty="0">
                <a:ea typeface="+mj-lt"/>
                <a:cs typeface="+mj-lt"/>
              </a:rPr>
              <a:t>Eli Bornstein</a:t>
            </a:r>
            <a:r>
              <a:rPr lang="en-US" sz="1100" b="1" kern="100" dirty="0">
                <a:effectLst/>
                <a:ea typeface="+mj-lt"/>
                <a:cs typeface="+mj-lt"/>
              </a:rPr>
              <a:t>, </a:t>
            </a:r>
            <a:r>
              <a:rPr lang="en-US" sz="1100" b="1" i="1" kern="100" dirty="0" err="1">
                <a:ea typeface="+mj-lt"/>
                <a:cs typeface="+mj-lt"/>
              </a:rPr>
              <a:t>Quadriplane</a:t>
            </a:r>
            <a:r>
              <a:rPr lang="en-US" sz="1100" b="1" i="1" kern="100" dirty="0">
                <a:ea typeface="+mj-lt"/>
                <a:cs typeface="+mj-lt"/>
              </a:rPr>
              <a:t> </a:t>
            </a:r>
            <a:r>
              <a:rPr lang="en-US" sz="1100" b="1" i="1" kern="100" dirty="0" err="1">
                <a:ea typeface="+mj-lt"/>
                <a:cs typeface="+mj-lt"/>
              </a:rPr>
              <a:t>Structurist</a:t>
            </a:r>
            <a:r>
              <a:rPr lang="en-US" sz="1100" b="1" i="1" kern="100" dirty="0">
                <a:ea typeface="+mj-lt"/>
                <a:cs typeface="+mj-lt"/>
              </a:rPr>
              <a:t> Relief No. 3</a:t>
            </a:r>
            <a:r>
              <a:rPr lang="en-US" sz="1100" b="1" kern="100" dirty="0">
                <a:ea typeface="+mj-lt"/>
                <a:cs typeface="+mj-lt"/>
              </a:rPr>
              <a:t> (River-Screen Series), 1989–96. Bornstein took great care to light his works in specific ways</a:t>
            </a:r>
            <a:r>
              <a:rPr lang="en-US" sz="1100" b="1" kern="100" dirty="0">
                <a:effectLst/>
                <a:ea typeface="+mj-lt"/>
                <a:cs typeface="+mj-lt"/>
              </a:rPr>
              <a:t>, </a:t>
            </a:r>
            <a:r>
              <a:rPr lang="en-US" sz="1100" b="1" kern="100" dirty="0">
                <a:ea typeface="+mj-lt"/>
                <a:cs typeface="+mj-lt"/>
              </a:rPr>
              <a:t>seeing lighting as part of the experience</a:t>
            </a:r>
            <a:r>
              <a:rPr lang="en-US" sz="1100" b="1" kern="100" dirty="0">
                <a:effectLst/>
                <a:ea typeface="+mj-lt"/>
                <a:cs typeface="+mj-lt"/>
              </a:rPr>
              <a:t>.</a:t>
            </a:r>
            <a:r>
              <a:rPr lang="en-US" sz="1100" b="1" kern="100" dirty="0">
                <a:ea typeface="+mj-lt"/>
                <a:cs typeface="+mj-lt"/>
              </a:rPr>
              <a:t> </a:t>
            </a:r>
            <a:r>
              <a:rPr lang="en-US" sz="1100" b="1" kern="100" dirty="0">
                <a:effectLst/>
                <a:ea typeface="+mj-lt"/>
                <a:cs typeface="+mj-lt"/>
              </a:rPr>
              <a:t> </a:t>
            </a:r>
            <a:endParaRPr lang="en-US" b="1">
              <a:ea typeface="+mj-lt"/>
              <a:cs typeface="+mj-lt"/>
            </a:endParaRPr>
          </a:p>
        </p:txBody>
      </p:sp>
      <p:pic>
        <p:nvPicPr>
          <p:cNvPr id="2" name="Picture 1" descr="Eli-Bornstein-Quadriplane-Structurist-Relief-No-3-River-Screen-Series.jpg">
            <a:extLst>
              <a:ext uri="{FF2B5EF4-FFF2-40B4-BE49-F238E27FC236}">
                <a16:creationId xmlns:a16="http://schemas.microsoft.com/office/drawing/2014/main" id="{8E2DD4CA-ACBA-56EA-FC12-43C36B92C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494" y="769172"/>
            <a:ext cx="5694344" cy="352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9552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1184625" y="3855030"/>
            <a:ext cx="6816448" cy="523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en-US" sz="1100" b="1" dirty="0">
                <a:ea typeface="+mj-lt"/>
                <a:cs typeface="+mj-lt"/>
              </a:rPr>
              <a:t>Eli Bornstein</a:t>
            </a:r>
            <a:r>
              <a:rPr lang="en-US" sz="1100" b="1" dirty="0">
                <a:effectLst/>
                <a:ea typeface="+mj-lt"/>
                <a:cs typeface="+mj-lt"/>
              </a:rPr>
              <a:t>, </a:t>
            </a:r>
            <a:r>
              <a:rPr lang="en-US" sz="1100" b="1" i="1" err="1">
                <a:ea typeface="+mj-lt"/>
                <a:cs typeface="+mj-lt"/>
              </a:rPr>
              <a:t>Hexaplane</a:t>
            </a:r>
            <a:r>
              <a:rPr lang="en-US" sz="1100" b="1" i="1" dirty="0">
                <a:ea typeface="+mj-lt"/>
                <a:cs typeface="+mj-lt"/>
              </a:rPr>
              <a:t> </a:t>
            </a:r>
            <a:r>
              <a:rPr lang="en-US" sz="1100" b="1" i="1" err="1">
                <a:ea typeface="+mj-lt"/>
                <a:cs typeface="+mj-lt"/>
              </a:rPr>
              <a:t>Structurist</a:t>
            </a:r>
            <a:r>
              <a:rPr lang="en-US" sz="1100" b="1" i="1" dirty="0">
                <a:ea typeface="+mj-lt"/>
                <a:cs typeface="+mj-lt"/>
              </a:rPr>
              <a:t> Relief No. 2 </a:t>
            </a:r>
            <a:r>
              <a:rPr lang="en-US" sz="1100" b="1" dirty="0">
                <a:ea typeface="+mj-lt"/>
                <a:cs typeface="+mj-lt"/>
              </a:rPr>
              <a:t>(Arctic Series), 1995–98. The reliefs in Bornstein’s Arctic Series are some of the most sublime in his oeuvre</a:t>
            </a:r>
            <a:r>
              <a:rPr lang="en-US" sz="1100" b="1" dirty="0">
                <a:effectLst/>
                <a:ea typeface="+mj-lt"/>
                <a:cs typeface="+mj-lt"/>
              </a:rPr>
              <a:t>.</a:t>
            </a:r>
            <a:endParaRPr lang="en-US" b="1" dirty="0">
              <a:ea typeface="+mj-lt"/>
              <a:cs typeface="+mj-lt"/>
            </a:endParaRPr>
          </a:p>
        </p:txBody>
      </p:sp>
      <p:pic>
        <p:nvPicPr>
          <p:cNvPr id="2" name="Picture 1" descr="Eli-Bornstein-Hexaplane-Structurist-Relief-No-2-Arctic-Series-alternate-view-1920.jpg">
            <a:extLst>
              <a:ext uri="{FF2B5EF4-FFF2-40B4-BE49-F238E27FC236}">
                <a16:creationId xmlns:a16="http://schemas.microsoft.com/office/drawing/2014/main" id="{22106FA8-7D39-9AD6-5F38-2585B6E22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08121"/>
            <a:ext cx="68580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3230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5487597" y="3850662"/>
            <a:ext cx="2664466" cy="1031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en-CA" sz="1100" b="1" dirty="0">
                <a:ea typeface="+mj-lt"/>
                <a:cs typeface="+mj-lt"/>
              </a:rPr>
              <a:t>Eli Bornstein</a:t>
            </a:r>
            <a:r>
              <a:rPr lang="en-CA" sz="1100" b="1" dirty="0">
                <a:effectLst/>
                <a:ea typeface="+mj-lt"/>
                <a:cs typeface="+mj-lt"/>
              </a:rPr>
              <a:t>, </a:t>
            </a:r>
            <a:r>
              <a:rPr lang="en-CA" sz="1100" b="1" i="1" dirty="0">
                <a:ea typeface="+mj-lt"/>
                <a:cs typeface="+mj-lt"/>
              </a:rPr>
              <a:t>Tripart </a:t>
            </a:r>
            <a:r>
              <a:rPr lang="en-CA" sz="1100" b="1" i="1" err="1">
                <a:ea typeface="+mj-lt"/>
                <a:cs typeface="+mj-lt"/>
              </a:rPr>
              <a:t>Hexaplane</a:t>
            </a:r>
            <a:r>
              <a:rPr lang="en-CA" sz="1100" b="1" i="1" dirty="0">
                <a:ea typeface="+mj-lt"/>
                <a:cs typeface="+mj-lt"/>
              </a:rPr>
              <a:t> Construction No. 2</a:t>
            </a:r>
            <a:r>
              <a:rPr lang="en-CA" sz="1100" b="1" dirty="0">
                <a:effectLst/>
                <a:ea typeface="+mj-lt"/>
                <a:cs typeface="+mj-lt"/>
              </a:rPr>
              <a:t>, </a:t>
            </a:r>
            <a:r>
              <a:rPr lang="en-CA" sz="1100" b="1" dirty="0">
                <a:ea typeface="+mj-lt"/>
                <a:cs typeface="+mj-lt"/>
              </a:rPr>
              <a:t>2002–6</a:t>
            </a:r>
            <a:r>
              <a:rPr lang="en-CA" sz="1100" b="1" dirty="0">
                <a:effectLst/>
                <a:ea typeface="+mj-lt"/>
                <a:cs typeface="+mj-lt"/>
              </a:rPr>
              <a:t>. </a:t>
            </a:r>
            <a:r>
              <a:rPr lang="en-CA" sz="1100" b="1" dirty="0">
                <a:ea typeface="+mj-lt"/>
                <a:cs typeface="+mj-lt"/>
              </a:rPr>
              <a:t>In the early 2000s, Bornstein evolved his wall-mounted reliefs into a series of freestanding works</a:t>
            </a:r>
            <a:r>
              <a:rPr lang="en-CA" sz="1100" b="1" dirty="0">
                <a:effectLst/>
                <a:ea typeface="+mj-lt"/>
                <a:cs typeface="+mj-lt"/>
              </a:rPr>
              <a:t>. </a:t>
            </a:r>
            <a:endParaRPr lang="en-US" b="1" dirty="0">
              <a:ea typeface="+mj-lt"/>
              <a:cs typeface="+mj-lt"/>
            </a:endParaRPr>
          </a:p>
        </p:txBody>
      </p:sp>
      <p:pic>
        <p:nvPicPr>
          <p:cNvPr id="2" name="Picture 1" descr="Tripart-Hexaplane-Construction-No.-2-d-1920x2880.jpg">
            <a:extLst>
              <a:ext uri="{FF2B5EF4-FFF2-40B4-BE49-F238E27FC236}">
                <a16:creationId xmlns:a16="http://schemas.microsoft.com/office/drawing/2014/main" id="{0014DF33-4F83-E3E4-48D4-DEB66464C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263" y="252413"/>
            <a:ext cx="30861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6801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5498254" y="4024698"/>
            <a:ext cx="2753213" cy="861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en-US" sz="1100" b="1" kern="100" dirty="0">
                <a:ea typeface="+mj-lt"/>
                <a:cs typeface="+mj-lt"/>
              </a:rPr>
              <a:t>Eli Bornstein</a:t>
            </a:r>
            <a:r>
              <a:rPr lang="en-US" sz="1100" b="1" kern="100" dirty="0">
                <a:effectLst/>
                <a:ea typeface="+mj-lt"/>
                <a:cs typeface="+mj-lt"/>
              </a:rPr>
              <a:t>,</a:t>
            </a:r>
            <a:r>
              <a:rPr lang="en-US" sz="1100" b="1" i="1" kern="100" dirty="0">
                <a:effectLst/>
                <a:ea typeface="+mj-lt"/>
                <a:cs typeface="+mj-lt"/>
              </a:rPr>
              <a:t> </a:t>
            </a:r>
            <a:r>
              <a:rPr lang="en-US" sz="1100" b="1" i="1" kern="100" dirty="0">
                <a:ea typeface="+mj-lt"/>
                <a:cs typeface="+mj-lt"/>
              </a:rPr>
              <a:t>Tripart </a:t>
            </a:r>
            <a:r>
              <a:rPr lang="en-US" sz="1100" b="1" i="1" kern="100" dirty="0" err="1">
                <a:ea typeface="+mj-lt"/>
                <a:cs typeface="+mj-lt"/>
              </a:rPr>
              <a:t>Hexaplane</a:t>
            </a:r>
            <a:r>
              <a:rPr lang="en-US" sz="1100" b="1" i="1" kern="100" dirty="0">
                <a:ea typeface="+mj-lt"/>
                <a:cs typeface="+mj-lt"/>
              </a:rPr>
              <a:t> Construction No. 2</a:t>
            </a:r>
            <a:r>
              <a:rPr lang="en-US" sz="1100" b="1" kern="100" dirty="0">
                <a:ea typeface="+mj-lt"/>
                <a:cs typeface="+mj-lt"/>
              </a:rPr>
              <a:t> (model), 2002–6. Throughout his career Bornstein used models to plan out his larger works</a:t>
            </a:r>
            <a:r>
              <a:rPr lang="en-US" sz="1100" b="1" kern="100" dirty="0">
                <a:effectLst/>
                <a:ea typeface="+mj-lt"/>
                <a:cs typeface="+mj-lt"/>
              </a:rPr>
              <a:t>.</a:t>
            </a:r>
            <a:r>
              <a:rPr lang="en-US" sz="1100" b="1" kern="100" dirty="0">
                <a:ea typeface="+mj-lt"/>
                <a:cs typeface="+mj-lt"/>
              </a:rPr>
              <a:t>  </a:t>
            </a:r>
            <a:endParaRPr lang="en-US" b="1">
              <a:ea typeface="+mj-lt"/>
              <a:cs typeface="+mj-lt"/>
            </a:endParaRPr>
          </a:p>
        </p:txBody>
      </p:sp>
      <p:pic>
        <p:nvPicPr>
          <p:cNvPr id="2" name="Picture 1" descr="Eli-Bornstein-Tripart-Hexaplane-Construction-No-2-model.jpg">
            <a:extLst>
              <a:ext uri="{FF2B5EF4-FFF2-40B4-BE49-F238E27FC236}">
                <a16:creationId xmlns:a16="http://schemas.microsoft.com/office/drawing/2014/main" id="{BF5A7E5B-BFAD-4648-8B13-C5F1FE13D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119" y="252413"/>
            <a:ext cx="30861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96581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5429399" y="4024698"/>
            <a:ext cx="3001093" cy="861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en-US" sz="1100" b="1" kern="100" dirty="0">
                <a:ea typeface="+mj-lt"/>
                <a:cs typeface="+mj-lt"/>
              </a:rPr>
              <a:t>Eli Bornstein, </a:t>
            </a:r>
            <a:r>
              <a:rPr lang="en-US" sz="1100" b="1" i="1" kern="100" dirty="0">
                <a:ea typeface="+mj-lt"/>
                <a:cs typeface="+mj-lt"/>
              </a:rPr>
              <a:t>Four Part Vertical Double Plane </a:t>
            </a:r>
            <a:r>
              <a:rPr lang="en-US" sz="1100" b="1" i="1" kern="100" err="1">
                <a:ea typeface="+mj-lt"/>
                <a:cs typeface="+mj-lt"/>
              </a:rPr>
              <a:t>Structurist</a:t>
            </a:r>
            <a:r>
              <a:rPr lang="en-US" sz="1100" b="1" i="1" kern="100" dirty="0">
                <a:ea typeface="+mj-lt"/>
                <a:cs typeface="+mj-lt"/>
              </a:rPr>
              <a:t> Relief </a:t>
            </a:r>
            <a:r>
              <a:rPr lang="en-US" sz="1100" b="1" kern="100" dirty="0">
                <a:ea typeface="+mj-lt"/>
                <a:cs typeface="+mj-lt"/>
              </a:rPr>
              <a:t>(Winter Sky Series), 1980–83. This is the largest work Bornstein has produced to date</a:t>
            </a:r>
            <a:r>
              <a:rPr lang="en-US" sz="1100" b="1" kern="100" dirty="0">
                <a:effectLst/>
                <a:ea typeface="+mj-lt"/>
                <a:cs typeface="+mj-lt"/>
              </a:rPr>
              <a:t>.</a:t>
            </a:r>
            <a:r>
              <a:rPr lang="en-US" sz="1100" b="1" kern="100" dirty="0">
                <a:ea typeface="+mj-lt"/>
                <a:cs typeface="+mj-lt"/>
              </a:rPr>
              <a:t>  </a:t>
            </a:r>
            <a:endParaRPr lang="en-US" b="1">
              <a:ea typeface="+mj-lt"/>
              <a:cs typeface="+mj-lt"/>
            </a:endParaRPr>
          </a:p>
        </p:txBody>
      </p:sp>
      <p:pic>
        <p:nvPicPr>
          <p:cNvPr id="2" name="Picture 1" descr="Four-Part-Vertical-hi-res-2-web-1152x1536.jpg">
            <a:extLst>
              <a:ext uri="{FF2B5EF4-FFF2-40B4-BE49-F238E27FC236}">
                <a16:creationId xmlns:a16="http://schemas.microsoft.com/office/drawing/2014/main" id="{63E1E56C-6605-C535-D80A-5C4699745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604" y="252413"/>
            <a:ext cx="34766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97152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5346772" y="3859445"/>
            <a:ext cx="3345370" cy="1031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en-US" sz="1100" b="1" kern="100" dirty="0">
                <a:ea typeface="+mj-lt"/>
                <a:cs typeface="+mj-lt"/>
              </a:rPr>
              <a:t>View A of Eli Bornstein</a:t>
            </a:r>
            <a:r>
              <a:rPr lang="en-US" sz="1100" b="1" kern="100" dirty="0">
                <a:effectLst/>
                <a:ea typeface="+mj-lt"/>
                <a:cs typeface="+mj-lt"/>
              </a:rPr>
              <a:t>, </a:t>
            </a:r>
            <a:r>
              <a:rPr lang="en-US" sz="1100" b="1" i="1" kern="100" dirty="0">
                <a:ea typeface="+mj-lt"/>
                <a:cs typeface="+mj-lt"/>
              </a:rPr>
              <a:t>Four Part Vertical Double Plane </a:t>
            </a:r>
            <a:r>
              <a:rPr lang="en-US" sz="1100" b="1" i="1" kern="100" dirty="0" err="1">
                <a:ea typeface="+mj-lt"/>
                <a:cs typeface="+mj-lt"/>
              </a:rPr>
              <a:t>Structurist</a:t>
            </a:r>
            <a:r>
              <a:rPr lang="en-US" sz="1100" b="1" i="1" kern="100" dirty="0">
                <a:ea typeface="+mj-lt"/>
                <a:cs typeface="+mj-lt"/>
              </a:rPr>
              <a:t> Relief Nos. 14–17</a:t>
            </a:r>
            <a:r>
              <a:rPr lang="en-US" sz="1100" b="1" kern="100" dirty="0">
                <a:ea typeface="+mj-lt"/>
                <a:cs typeface="+mj-lt"/>
              </a:rPr>
              <a:t> (Winter Sky Series), 1980–83</a:t>
            </a:r>
            <a:r>
              <a:rPr lang="en-US" sz="1100" b="1" kern="100" dirty="0">
                <a:effectLst/>
                <a:ea typeface="+mj-lt"/>
                <a:cs typeface="+mj-lt"/>
              </a:rPr>
              <a:t>.</a:t>
            </a:r>
            <a:r>
              <a:rPr lang="en-US" sz="1100" b="1" kern="100" dirty="0">
                <a:ea typeface="+mj-lt"/>
                <a:cs typeface="+mj-lt"/>
              </a:rPr>
              <a:t> As the title suggests, this work is an homage to winters on the Canadian Prairies</a:t>
            </a:r>
            <a:endParaRPr lang="en-US" b="1" dirty="0"/>
          </a:p>
        </p:txBody>
      </p:sp>
      <p:pic>
        <p:nvPicPr>
          <p:cNvPr id="2" name="Picture 1" descr="Four-Part-Vertical-model-additional-images-2-1303x2000.jpg">
            <a:extLst>
              <a:ext uri="{FF2B5EF4-FFF2-40B4-BE49-F238E27FC236}">
                <a16:creationId xmlns:a16="http://schemas.microsoft.com/office/drawing/2014/main" id="{F3A3B5CE-75E3-CC94-2C2F-0165D28AC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999" y="252413"/>
            <a:ext cx="30194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7367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5594651" y="3687307"/>
            <a:ext cx="2629274" cy="1200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en-US" sz="1100" b="1" kern="100" dirty="0">
                <a:ea typeface="+mj-lt"/>
                <a:cs typeface="+mj-lt"/>
              </a:rPr>
              <a:t>View B of Eli Bornstein,</a:t>
            </a:r>
            <a:r>
              <a:rPr lang="en-US" sz="1100" b="1" i="1" kern="100" dirty="0">
                <a:ea typeface="+mj-lt"/>
                <a:cs typeface="+mj-lt"/>
              </a:rPr>
              <a:t> Four Part Vertical Double Plane </a:t>
            </a:r>
            <a:r>
              <a:rPr lang="en-US" sz="1100" b="1" i="1" kern="100" dirty="0" err="1">
                <a:ea typeface="+mj-lt"/>
                <a:cs typeface="+mj-lt"/>
              </a:rPr>
              <a:t>Structurist</a:t>
            </a:r>
            <a:r>
              <a:rPr lang="en-US" sz="1100" b="1" i="1" kern="100" dirty="0">
                <a:ea typeface="+mj-lt"/>
                <a:cs typeface="+mj-lt"/>
              </a:rPr>
              <a:t> Relief Nos. 14–17</a:t>
            </a:r>
            <a:r>
              <a:rPr lang="en-US" sz="1100" b="1" kern="100" dirty="0">
                <a:ea typeface="+mj-lt"/>
                <a:cs typeface="+mj-lt"/>
              </a:rPr>
              <a:t> (Winter Sky Series), 1980–83. Bornstein personally mixed many of the </a:t>
            </a:r>
            <a:r>
              <a:rPr lang="en-US" sz="1100" b="1" kern="100" dirty="0" err="1">
                <a:ea typeface="+mj-lt"/>
                <a:cs typeface="+mj-lt"/>
              </a:rPr>
              <a:t>colours</a:t>
            </a:r>
            <a:r>
              <a:rPr lang="en-US" sz="1100" b="1" kern="100" dirty="0">
                <a:ea typeface="+mj-lt"/>
                <a:cs typeface="+mj-lt"/>
              </a:rPr>
              <a:t> he used to paint his reliefs</a:t>
            </a:r>
            <a:r>
              <a:rPr lang="en-US" sz="1100" b="1" kern="100" dirty="0">
                <a:effectLst/>
                <a:ea typeface="+mj-lt"/>
                <a:cs typeface="+mj-lt"/>
              </a:rPr>
              <a:t>.</a:t>
            </a:r>
            <a:r>
              <a:rPr lang="en-US" sz="1100" b="1" kern="100" dirty="0">
                <a:ea typeface="+mj-lt"/>
                <a:cs typeface="+mj-lt"/>
              </a:rPr>
              <a:t>   </a:t>
            </a:r>
            <a:endParaRPr lang="en-US" b="1">
              <a:ea typeface="+mj-lt"/>
              <a:cs typeface="+mj-lt"/>
            </a:endParaRPr>
          </a:p>
        </p:txBody>
      </p:sp>
      <p:pic>
        <p:nvPicPr>
          <p:cNvPr id="2" name="Picture 1" descr="Four-Part-Vertical-model-additional-images-4-1303x2000.jpg">
            <a:extLst>
              <a:ext uri="{FF2B5EF4-FFF2-40B4-BE49-F238E27FC236}">
                <a16:creationId xmlns:a16="http://schemas.microsoft.com/office/drawing/2014/main" id="{90AB1A2E-9A89-529E-6CB7-4F4117F77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222" y="252413"/>
            <a:ext cx="30194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4369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6613711" y="3666650"/>
            <a:ext cx="2105973" cy="1227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en-US" sz="1100" b="1" kern="100" dirty="0">
                <a:ea typeface="+mj-lt"/>
                <a:cs typeface="+mj-lt"/>
              </a:rPr>
              <a:t>Eli Bornstein, </a:t>
            </a:r>
            <a:r>
              <a:rPr lang="en-US" sz="1100" b="1" i="1" kern="100" dirty="0">
                <a:ea typeface="+mj-lt"/>
                <a:cs typeface="+mj-lt"/>
              </a:rPr>
              <a:t>Saskatoon</a:t>
            </a:r>
            <a:r>
              <a:rPr lang="en-US" sz="1100" b="1" kern="100" dirty="0">
                <a:ea typeface="+mj-lt"/>
                <a:cs typeface="+mj-lt"/>
              </a:rPr>
              <a:t>, 1954. This semi-representational painting depicts the </a:t>
            </a:r>
            <a:r>
              <a:rPr lang="en-US" sz="1100" b="1" kern="100" dirty="0" err="1">
                <a:ea typeface="+mj-lt"/>
                <a:cs typeface="+mj-lt"/>
              </a:rPr>
              <a:t>Bessborough</a:t>
            </a:r>
            <a:r>
              <a:rPr lang="en-US" sz="1100" b="1" kern="100" dirty="0">
                <a:effectLst/>
                <a:ea typeface="+mj-lt"/>
                <a:cs typeface="+mj-lt"/>
              </a:rPr>
              <a:t>, </a:t>
            </a:r>
            <a:r>
              <a:rPr lang="en-US" sz="1100" b="1" kern="100" dirty="0">
                <a:ea typeface="+mj-lt"/>
                <a:cs typeface="+mj-lt"/>
              </a:rPr>
              <a:t>a grand hotel located in downtown Saskatoon</a:t>
            </a:r>
            <a:r>
              <a:rPr lang="en-US" sz="1100" b="1" kern="100" dirty="0">
                <a:effectLst/>
                <a:ea typeface="+mj-lt"/>
                <a:cs typeface="+mj-lt"/>
              </a:rPr>
              <a:t>.</a:t>
            </a:r>
            <a:r>
              <a:rPr lang="en-US" sz="1100" b="1" kern="100" dirty="0">
                <a:ea typeface="+mj-lt"/>
                <a:cs typeface="+mj-lt"/>
              </a:rPr>
              <a:t>  </a:t>
            </a:r>
            <a:endParaRPr lang="en-US" b="1">
              <a:ea typeface="+mj-lt"/>
              <a:cs typeface="+mj-lt"/>
            </a:endParaRPr>
          </a:p>
        </p:txBody>
      </p:sp>
      <p:pic>
        <p:nvPicPr>
          <p:cNvPr id="4" name="Picture 3" descr="Eli-Bornstein-Saskatoon.png">
            <a:extLst>
              <a:ext uri="{FF2B5EF4-FFF2-40B4-BE49-F238E27FC236}">
                <a16:creationId xmlns:a16="http://schemas.microsoft.com/office/drawing/2014/main" id="{3A147653-66BA-D340-9AD7-F6F695770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16" y="257175"/>
            <a:ext cx="5764819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2416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5985381" y="4099373"/>
            <a:ext cx="2491512" cy="692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100" dirty="0">
                <a:ea typeface="+mj-lt"/>
                <a:cs typeface="+mj-lt"/>
              </a:rPr>
              <a:t>Eli Bornstein installing his work for </a:t>
            </a:r>
            <a:r>
              <a:rPr lang="en-US" sz="1100" i="1" dirty="0">
                <a:ea typeface="+mj-lt"/>
                <a:cs typeface="+mj-lt"/>
              </a:rPr>
              <a:t>Artist in Focus: Eli Bornstein</a:t>
            </a:r>
            <a:r>
              <a:rPr lang="en-US" sz="1100" dirty="0">
                <a:ea typeface="+mj-lt"/>
                <a:cs typeface="+mj-lt"/>
              </a:rPr>
              <a:t> at Remai Modern, Saskatoon</a:t>
            </a:r>
            <a:r>
              <a:rPr lang="en-US" sz="1100" dirty="0">
                <a:effectLst/>
                <a:ea typeface="+mj-lt"/>
                <a:cs typeface="+mj-lt"/>
              </a:rPr>
              <a:t>, </a:t>
            </a:r>
            <a:r>
              <a:rPr lang="en-US" sz="1100" dirty="0">
                <a:ea typeface="+mj-lt"/>
                <a:cs typeface="+mj-lt"/>
              </a:rPr>
              <a:t>2019</a:t>
            </a:r>
            <a:r>
              <a:rPr lang="en-US" sz="1100" dirty="0">
                <a:effectLst/>
                <a:ea typeface="+mj-lt"/>
                <a:cs typeface="+mj-lt"/>
              </a:rPr>
              <a:t>.</a:t>
            </a:r>
            <a:endParaRPr lang="en-US" dirty="0">
              <a:ea typeface="+mj-lt"/>
              <a:cs typeface="+mj-lt"/>
            </a:endParaRPr>
          </a:p>
        </p:txBody>
      </p:sp>
      <p:pic>
        <p:nvPicPr>
          <p:cNvPr id="5" name="Picture 4" descr="Photo-Eli-Bornstein-working-2019.jpg">
            <a:extLst>
              <a:ext uri="{FF2B5EF4-FFF2-40B4-BE49-F238E27FC236}">
                <a16:creationId xmlns:a16="http://schemas.microsoft.com/office/drawing/2014/main" id="{B8749FC1-6B43-F9C4-2F13-6A4AE4D93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403" y="257343"/>
            <a:ext cx="462915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47465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5539567" y="4024699"/>
            <a:ext cx="2835840" cy="861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en-US" sz="1100" b="1" kern="100" dirty="0">
                <a:ea typeface="+mj-lt"/>
                <a:cs typeface="+mj-lt"/>
              </a:rPr>
              <a:t>Eli Bornstein, </a:t>
            </a:r>
            <a:r>
              <a:rPr lang="en-US" sz="1100" b="1" i="1" kern="100" err="1">
                <a:ea typeface="+mj-lt"/>
                <a:cs typeface="+mj-lt"/>
              </a:rPr>
              <a:t>Shelomo</a:t>
            </a:r>
            <a:r>
              <a:rPr lang="en-US" sz="1100" b="1" kern="100" dirty="0">
                <a:ea typeface="+mj-lt"/>
                <a:cs typeface="+mj-lt"/>
              </a:rPr>
              <a:t>, 1949–56. When creating some of his earliest sculptures, Bornstein took inspiration from the work of Constantin </a:t>
            </a:r>
            <a:r>
              <a:rPr lang="en-US" sz="1100" b="1" kern="100" err="1">
                <a:ea typeface="+mj-lt"/>
                <a:cs typeface="+mj-lt"/>
              </a:rPr>
              <a:t>Brânçusi</a:t>
            </a:r>
            <a:r>
              <a:rPr lang="en-US" sz="1100" b="1" kern="100" dirty="0">
                <a:effectLst/>
                <a:ea typeface="+mj-lt"/>
                <a:cs typeface="+mj-lt"/>
              </a:rPr>
              <a:t>.</a:t>
            </a:r>
            <a:r>
              <a:rPr lang="en-US" sz="1100" b="1" kern="100" dirty="0">
                <a:ea typeface="+mj-lt"/>
                <a:cs typeface="+mj-lt"/>
              </a:rPr>
              <a:t>  </a:t>
            </a:r>
            <a:endParaRPr lang="en-US" b="1" dirty="0">
              <a:ea typeface="+mj-lt"/>
              <a:cs typeface="+mj-lt"/>
            </a:endParaRPr>
          </a:p>
        </p:txBody>
      </p:sp>
      <p:pic>
        <p:nvPicPr>
          <p:cNvPr id="2" name="Picture 1" descr="Eli-Bornstein-Shelomo-alternate-view.jpg">
            <a:extLst>
              <a:ext uri="{FF2B5EF4-FFF2-40B4-BE49-F238E27FC236}">
                <a16:creationId xmlns:a16="http://schemas.microsoft.com/office/drawing/2014/main" id="{7E329FC5-C3FB-3A0F-08D4-5F64AF26F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504" y="252413"/>
            <a:ext cx="32861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8910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6104182" y="3859445"/>
            <a:ext cx="2367623" cy="1031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en-US" sz="1100" b="1" kern="100" dirty="0">
                <a:ea typeface="+mj-lt"/>
                <a:cs typeface="+mj-lt"/>
              </a:rPr>
              <a:t>Eli Bornstein, </a:t>
            </a:r>
            <a:r>
              <a:rPr lang="en-US" sz="1100" b="1" i="1" kern="100" err="1">
                <a:ea typeface="+mj-lt"/>
                <a:cs typeface="+mj-lt"/>
              </a:rPr>
              <a:t>Quadriplane</a:t>
            </a:r>
            <a:r>
              <a:rPr lang="en-US" sz="1100" b="1" i="1" kern="100" dirty="0">
                <a:ea typeface="+mj-lt"/>
                <a:cs typeface="+mj-lt"/>
              </a:rPr>
              <a:t> </a:t>
            </a:r>
            <a:r>
              <a:rPr lang="en-US" sz="1100" b="1" i="1" kern="100" err="1">
                <a:ea typeface="+mj-lt"/>
                <a:cs typeface="+mj-lt"/>
              </a:rPr>
              <a:t>Structurist</a:t>
            </a:r>
            <a:r>
              <a:rPr lang="en-US" sz="1100" b="1" i="1" kern="100" dirty="0">
                <a:ea typeface="+mj-lt"/>
                <a:cs typeface="+mj-lt"/>
              </a:rPr>
              <a:t> Relief No. 15-II</a:t>
            </a:r>
            <a:r>
              <a:rPr lang="en-US" sz="1100" b="1" kern="100" dirty="0">
                <a:ea typeface="+mj-lt"/>
                <a:cs typeface="+mj-lt"/>
              </a:rPr>
              <a:t>, 2016–17. The vibrant pinks and oranges used </a:t>
            </a:r>
            <a:r>
              <a:rPr lang="en-US" sz="1100" b="1" kern="100" dirty="0">
                <a:effectLst/>
                <a:ea typeface="+mj-lt"/>
                <a:cs typeface="+mj-lt"/>
              </a:rPr>
              <a:t>in </a:t>
            </a:r>
            <a:r>
              <a:rPr lang="en-US" sz="1100" b="1" kern="100" dirty="0">
                <a:ea typeface="+mj-lt"/>
                <a:cs typeface="+mj-lt"/>
              </a:rPr>
              <a:t>this relief are reminiscent of a sunset</a:t>
            </a:r>
            <a:r>
              <a:rPr lang="en-US" sz="1100" b="1" kern="100" dirty="0">
                <a:effectLst/>
                <a:ea typeface="+mj-lt"/>
                <a:cs typeface="+mj-lt"/>
              </a:rPr>
              <a:t>.</a:t>
            </a:r>
            <a:r>
              <a:rPr lang="en-US" sz="1100" b="1" kern="100" dirty="0">
                <a:ea typeface="+mj-lt"/>
                <a:cs typeface="+mj-lt"/>
              </a:rPr>
              <a:t>  </a:t>
            </a:r>
            <a:endParaRPr lang="en-US" b="1">
              <a:ea typeface="+mj-lt"/>
              <a:cs typeface="+mj-lt"/>
            </a:endParaRPr>
          </a:p>
        </p:txBody>
      </p:sp>
      <p:pic>
        <p:nvPicPr>
          <p:cNvPr id="2" name="Picture 1" descr="Eli-Bornstein-Quadriplane-Structurist-Relief-No-15-II.jpg">
            <a:extLst>
              <a:ext uri="{FF2B5EF4-FFF2-40B4-BE49-F238E27FC236}">
                <a16:creationId xmlns:a16="http://schemas.microsoft.com/office/drawing/2014/main" id="{40F40B28-525D-4E73-D6B1-615192F87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871" y="252413"/>
            <a:ext cx="482917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55202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6910853" y="3629815"/>
            <a:ext cx="1775467" cy="1031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en-US" sz="1100" b="1" kern="100" dirty="0">
                <a:ea typeface="+mj-lt"/>
                <a:cs typeface="+mj-lt"/>
              </a:rPr>
              <a:t>Eli Bornstein with the cover proof of the 1997–98 issue of </a:t>
            </a:r>
            <a:r>
              <a:rPr lang="en-US" sz="1100" b="1" i="1" kern="100" dirty="0">
                <a:ea typeface="+mj-lt"/>
                <a:cs typeface="+mj-lt"/>
              </a:rPr>
              <a:t>The </a:t>
            </a:r>
            <a:r>
              <a:rPr lang="en-US" sz="1100" b="1" i="1" kern="100" err="1">
                <a:ea typeface="+mj-lt"/>
                <a:cs typeface="+mj-lt"/>
              </a:rPr>
              <a:t>Structurist</a:t>
            </a:r>
            <a:r>
              <a:rPr lang="en-US" sz="1100" b="1" kern="100" dirty="0">
                <a:effectLst/>
                <a:ea typeface="+mj-lt"/>
                <a:cs typeface="+mj-lt"/>
              </a:rPr>
              <a:t>, </a:t>
            </a:r>
            <a:r>
              <a:rPr lang="en-US" sz="1100" b="1" kern="100" dirty="0">
                <a:ea typeface="+mj-lt"/>
                <a:cs typeface="+mj-lt"/>
              </a:rPr>
              <a:t>the journal he founded in 1960</a:t>
            </a:r>
            <a:r>
              <a:rPr lang="en-US" sz="1100" b="1" kern="100" dirty="0">
                <a:effectLst/>
                <a:ea typeface="+mj-lt"/>
                <a:cs typeface="+mj-lt"/>
              </a:rPr>
              <a:t>.</a:t>
            </a:r>
            <a:r>
              <a:rPr lang="en-US" sz="1100" b="1" kern="100" dirty="0">
                <a:ea typeface="+mj-lt"/>
                <a:cs typeface="+mj-lt"/>
              </a:rPr>
              <a:t>  </a:t>
            </a:r>
            <a:endParaRPr lang="en-US" b="1" dirty="0">
              <a:ea typeface="+mj-lt"/>
              <a:cs typeface="+mj-lt"/>
            </a:endParaRPr>
          </a:p>
        </p:txBody>
      </p:sp>
      <p:pic>
        <p:nvPicPr>
          <p:cNvPr id="2" name="Picture 1" descr="Photo-Eli-Bornstein-with-The-Structurist.jpg">
            <a:extLst>
              <a:ext uri="{FF2B5EF4-FFF2-40B4-BE49-F238E27FC236}">
                <a16:creationId xmlns:a16="http://schemas.microsoft.com/office/drawing/2014/main" id="{DCDD5967-F8A0-9173-D31D-E63BD07D1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82" y="484398"/>
            <a:ext cx="6150913" cy="417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08702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7054386" y="3542710"/>
            <a:ext cx="1775467" cy="1200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en-US" sz="1100" b="1" kern="100" dirty="0">
                <a:ea typeface="+mj-lt"/>
                <a:cs typeface="+mj-lt"/>
              </a:rPr>
              <a:t>Installation view of </a:t>
            </a:r>
            <a:r>
              <a:rPr lang="en-US" sz="1100" b="1" i="1" kern="100" dirty="0">
                <a:ea typeface="+mj-lt"/>
                <a:cs typeface="+mj-lt"/>
              </a:rPr>
              <a:t>An Art at the Mercy of Light: Recent Works by Eli Bornstein </a:t>
            </a:r>
            <a:r>
              <a:rPr lang="en-US" sz="1100" b="1" kern="100" dirty="0">
                <a:ea typeface="+mj-lt"/>
                <a:cs typeface="+mj-lt"/>
              </a:rPr>
              <a:t>at the Mendel Art Gallery, Saskatoon</a:t>
            </a:r>
            <a:r>
              <a:rPr lang="en-US" sz="1100" b="1" kern="100" dirty="0">
                <a:effectLst/>
                <a:ea typeface="+mj-lt"/>
                <a:cs typeface="+mj-lt"/>
              </a:rPr>
              <a:t>, </a:t>
            </a:r>
            <a:r>
              <a:rPr lang="en-US" sz="1100" b="1" kern="100" dirty="0">
                <a:ea typeface="+mj-lt"/>
                <a:cs typeface="+mj-lt"/>
              </a:rPr>
              <a:t>2013</a:t>
            </a:r>
            <a:r>
              <a:rPr lang="en-US" sz="1100" b="1" kern="100" dirty="0">
                <a:effectLst/>
                <a:ea typeface="+mj-lt"/>
                <a:cs typeface="+mj-lt"/>
              </a:rPr>
              <a:t>.</a:t>
            </a:r>
            <a:r>
              <a:rPr lang="en-US" sz="1100" b="1" kern="100" dirty="0">
                <a:ea typeface="+mj-lt"/>
                <a:cs typeface="+mj-lt"/>
              </a:rPr>
              <a:t>  </a:t>
            </a:r>
            <a:endParaRPr lang="en-US" b="1" dirty="0">
              <a:ea typeface="+mj-lt"/>
              <a:cs typeface="+mj-lt"/>
            </a:endParaRPr>
          </a:p>
        </p:txBody>
      </p:sp>
      <p:pic>
        <p:nvPicPr>
          <p:cNvPr id="2" name="Picture 1" descr="Troy-Marner-photo-installation-view-2013-exhibition-1.jpg">
            <a:extLst>
              <a:ext uri="{FF2B5EF4-FFF2-40B4-BE49-F238E27FC236}">
                <a16:creationId xmlns:a16="http://schemas.microsoft.com/office/drawing/2014/main" id="{7033C3A1-87DF-0C96-1D01-767715AF4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99" y="531724"/>
            <a:ext cx="6114362" cy="408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3218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6782379" y="3391119"/>
            <a:ext cx="1986678" cy="1369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en-US" sz="1100" b="1" kern="100" dirty="0">
                <a:ea typeface="+mj-lt"/>
                <a:cs typeface="+mj-lt"/>
              </a:rPr>
              <a:t>Installation view of </a:t>
            </a:r>
            <a:r>
              <a:rPr lang="en-US" sz="1100" b="1" i="1" kern="100" err="1">
                <a:ea typeface="+mj-lt"/>
                <a:cs typeface="+mj-lt"/>
              </a:rPr>
              <a:t>Structurist</a:t>
            </a:r>
            <a:r>
              <a:rPr lang="en-US" sz="1100" b="1" i="1" kern="100" dirty="0">
                <a:ea typeface="+mj-lt"/>
                <a:cs typeface="+mj-lt"/>
              </a:rPr>
              <a:t> Relief No. 6</a:t>
            </a:r>
            <a:r>
              <a:rPr lang="en-US" sz="1100" b="1" kern="100" dirty="0">
                <a:effectLst/>
                <a:ea typeface="+mj-lt"/>
                <a:cs typeface="+mj-lt"/>
              </a:rPr>
              <a:t>,</a:t>
            </a:r>
            <a:r>
              <a:rPr lang="en-US" sz="1100" b="1" i="1" kern="100" dirty="0">
                <a:effectLst/>
                <a:ea typeface="+mj-lt"/>
                <a:cs typeface="+mj-lt"/>
              </a:rPr>
              <a:t> </a:t>
            </a:r>
            <a:r>
              <a:rPr lang="en-US" sz="1100" b="1" kern="100" dirty="0">
                <a:ea typeface="+mj-lt"/>
                <a:cs typeface="+mj-lt"/>
              </a:rPr>
              <a:t>1999–2000</a:t>
            </a:r>
            <a:r>
              <a:rPr lang="en-US" sz="1100" b="1" i="1" kern="100" dirty="0">
                <a:effectLst/>
                <a:ea typeface="+mj-lt"/>
                <a:cs typeface="+mj-lt"/>
              </a:rPr>
              <a:t>, </a:t>
            </a:r>
            <a:r>
              <a:rPr lang="en-US" sz="1100" b="1" i="1" kern="100" err="1">
                <a:ea typeface="+mj-lt"/>
                <a:cs typeface="+mj-lt"/>
              </a:rPr>
              <a:t>Structurist</a:t>
            </a:r>
            <a:r>
              <a:rPr lang="en-US" sz="1100" b="1" i="1" kern="100" dirty="0">
                <a:ea typeface="+mj-lt"/>
                <a:cs typeface="+mj-lt"/>
              </a:rPr>
              <a:t> Relief No</a:t>
            </a:r>
            <a:r>
              <a:rPr lang="en-US" sz="1100" b="1" i="1" kern="100" dirty="0">
                <a:effectLst/>
                <a:ea typeface="+mj-lt"/>
                <a:cs typeface="+mj-lt"/>
              </a:rPr>
              <a:t>. </a:t>
            </a:r>
            <a:r>
              <a:rPr lang="en-US" sz="1100" b="1" i="1" kern="100" dirty="0">
                <a:ea typeface="+mj-lt"/>
                <a:cs typeface="+mj-lt"/>
              </a:rPr>
              <a:t>7</a:t>
            </a:r>
            <a:r>
              <a:rPr lang="en-US" sz="1100" b="1" kern="100" dirty="0">
                <a:ea typeface="+mj-lt"/>
                <a:cs typeface="+mj-lt"/>
              </a:rPr>
              <a:t>, 2000–2001</a:t>
            </a:r>
            <a:r>
              <a:rPr lang="en-US" sz="1100" b="1" kern="100" dirty="0">
                <a:effectLst/>
                <a:ea typeface="+mj-lt"/>
                <a:cs typeface="+mj-lt"/>
              </a:rPr>
              <a:t>, </a:t>
            </a:r>
            <a:r>
              <a:rPr lang="en-US" sz="1100" b="1" kern="100" dirty="0">
                <a:ea typeface="+mj-lt"/>
                <a:cs typeface="+mj-lt"/>
              </a:rPr>
              <a:t>and</a:t>
            </a:r>
            <a:r>
              <a:rPr lang="en-US" sz="1100" b="1" i="1" kern="100" dirty="0">
                <a:ea typeface="+mj-lt"/>
                <a:cs typeface="+mj-lt"/>
              </a:rPr>
              <a:t> </a:t>
            </a:r>
            <a:r>
              <a:rPr lang="en-US" sz="1100" b="1" i="1" kern="100" err="1">
                <a:ea typeface="+mj-lt"/>
                <a:cs typeface="+mj-lt"/>
              </a:rPr>
              <a:t>Structurist</a:t>
            </a:r>
            <a:r>
              <a:rPr lang="en-US" sz="1100" b="1" i="1" kern="100" dirty="0">
                <a:ea typeface="+mj-lt"/>
                <a:cs typeface="+mj-lt"/>
              </a:rPr>
              <a:t> Relief No</a:t>
            </a:r>
            <a:r>
              <a:rPr lang="en-US" sz="1100" b="1" i="1" kern="100" dirty="0">
                <a:effectLst/>
                <a:ea typeface="+mj-lt"/>
                <a:cs typeface="+mj-lt"/>
              </a:rPr>
              <a:t>.</a:t>
            </a:r>
            <a:r>
              <a:rPr lang="en-US" sz="1100" b="1" i="1" kern="100" dirty="0">
                <a:ea typeface="+mj-lt"/>
                <a:cs typeface="+mj-lt"/>
              </a:rPr>
              <a:t> 8</a:t>
            </a:r>
            <a:r>
              <a:rPr lang="en-US" sz="1100" b="1" kern="100" dirty="0">
                <a:ea typeface="+mj-lt"/>
                <a:cs typeface="+mj-lt"/>
              </a:rPr>
              <a:t>, 2000–2002, by Eli Bornstein.</a:t>
            </a:r>
            <a:endParaRPr lang="en-US" b="1" dirty="0"/>
          </a:p>
        </p:txBody>
      </p:sp>
      <p:pic>
        <p:nvPicPr>
          <p:cNvPr id="2" name="Picture 1" descr="Photo-Structurist-Reliefs-Lit-by-Skylights.jpg">
            <a:extLst>
              <a:ext uri="{FF2B5EF4-FFF2-40B4-BE49-F238E27FC236}">
                <a16:creationId xmlns:a16="http://schemas.microsoft.com/office/drawing/2014/main" id="{29007A92-140B-ADAA-9AAD-A770077E4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88" y="549523"/>
            <a:ext cx="6059278" cy="40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3711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6818163" y="3691192"/>
            <a:ext cx="2011324" cy="1200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en-CA" sz="1100" b="1" dirty="0">
                <a:ea typeface="+mj-lt"/>
                <a:cs typeface="+mj-lt"/>
              </a:rPr>
              <a:t>Eli Bornstein</a:t>
            </a:r>
            <a:r>
              <a:rPr lang="en-CA" sz="1100" b="1" dirty="0">
                <a:effectLst/>
                <a:ea typeface="+mj-lt"/>
                <a:cs typeface="+mj-lt"/>
              </a:rPr>
              <a:t>,</a:t>
            </a:r>
            <a:r>
              <a:rPr lang="en-CA" sz="1100" b="1" i="1" dirty="0">
                <a:effectLst/>
                <a:ea typeface="+mj-lt"/>
                <a:cs typeface="+mj-lt"/>
              </a:rPr>
              <a:t> </a:t>
            </a:r>
            <a:r>
              <a:rPr lang="en-CA" sz="1100" b="1" i="1" dirty="0">
                <a:ea typeface="+mj-lt"/>
                <a:cs typeface="+mj-lt"/>
              </a:rPr>
              <a:t>The Island</a:t>
            </a:r>
            <a:r>
              <a:rPr lang="en-CA" sz="1100" b="1" dirty="0">
                <a:effectLst/>
                <a:ea typeface="+mj-lt"/>
                <a:cs typeface="+mj-lt"/>
              </a:rPr>
              <a:t>, </a:t>
            </a:r>
            <a:r>
              <a:rPr lang="en-CA" sz="1100" b="1" dirty="0">
                <a:ea typeface="+mj-lt"/>
                <a:cs typeface="+mj-lt"/>
              </a:rPr>
              <a:t>1956</a:t>
            </a:r>
            <a:r>
              <a:rPr lang="en-CA" sz="1100" b="1" dirty="0">
                <a:effectLst/>
                <a:ea typeface="+mj-lt"/>
                <a:cs typeface="+mj-lt"/>
              </a:rPr>
              <a:t>. </a:t>
            </a:r>
            <a:r>
              <a:rPr lang="en-CA" sz="1100" b="1" dirty="0">
                <a:ea typeface="+mj-lt"/>
                <a:cs typeface="+mj-lt"/>
              </a:rPr>
              <a:t>This was the last representational painting Bornstein made before turning entirely to the construction of reliefs</a:t>
            </a:r>
            <a:r>
              <a:rPr lang="en-CA" sz="1100" b="1" dirty="0">
                <a:effectLst/>
                <a:ea typeface="+mj-lt"/>
                <a:cs typeface="+mj-lt"/>
              </a:rPr>
              <a:t>.</a:t>
            </a:r>
            <a:r>
              <a:rPr lang="en-CA" sz="1100" b="1" dirty="0">
                <a:ea typeface="+mj-lt"/>
                <a:cs typeface="+mj-lt"/>
              </a:rPr>
              <a:t> </a:t>
            </a:r>
            <a:r>
              <a:rPr lang="en-CA" sz="1100" b="1" dirty="0">
                <a:effectLst/>
                <a:ea typeface="+mj-lt"/>
                <a:cs typeface="+mj-lt"/>
              </a:rPr>
              <a:t> </a:t>
            </a:r>
            <a:endParaRPr lang="en-US" b="1">
              <a:ea typeface="+mj-lt"/>
              <a:cs typeface="+mj-lt"/>
            </a:endParaRPr>
          </a:p>
        </p:txBody>
      </p:sp>
      <p:pic>
        <p:nvPicPr>
          <p:cNvPr id="2" name="Picture 1" descr="eli-bornstein-the-island-n.jpg">
            <a:extLst>
              <a:ext uri="{FF2B5EF4-FFF2-40B4-BE49-F238E27FC236}">
                <a16:creationId xmlns:a16="http://schemas.microsoft.com/office/drawing/2014/main" id="{81B3DCAC-D8A6-13E3-0CB6-ADD20E1B7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63" y="252413"/>
            <a:ext cx="62865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4042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5692837" y="3691164"/>
            <a:ext cx="2165538" cy="1200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en-CA" sz="1100" b="1" dirty="0">
                <a:ea typeface="+mj-lt"/>
                <a:cs typeface="+mj-lt"/>
              </a:rPr>
              <a:t>Eli Bornstein, </a:t>
            </a:r>
            <a:r>
              <a:rPr lang="en-CA" sz="1100" b="1" i="1" dirty="0">
                <a:ea typeface="+mj-lt"/>
                <a:cs typeface="+mj-lt"/>
              </a:rPr>
              <a:t>Growth Motif No. 4</a:t>
            </a:r>
            <a:r>
              <a:rPr lang="en-CA" sz="1100" b="1" dirty="0">
                <a:ea typeface="+mj-lt"/>
                <a:cs typeface="+mj-lt"/>
              </a:rPr>
              <a:t>, 1956. Bornstein’s early sculptures demonstrate his method of assembling, rather than carving, his three-dimensional works</a:t>
            </a:r>
            <a:r>
              <a:rPr lang="en-CA" sz="1100" b="1" dirty="0">
                <a:effectLst/>
                <a:ea typeface="+mj-lt"/>
                <a:cs typeface="+mj-lt"/>
              </a:rPr>
              <a:t>. </a:t>
            </a:r>
            <a:endParaRPr lang="en-US" b="1" dirty="0">
              <a:ea typeface="+mj-lt"/>
              <a:cs typeface="+mj-lt"/>
            </a:endParaRPr>
          </a:p>
        </p:txBody>
      </p:sp>
      <p:pic>
        <p:nvPicPr>
          <p:cNvPr id="2" name="Picture 1" descr="eli-bornstein-maquette-for-tofk-1292x2000.jpg">
            <a:extLst>
              <a:ext uri="{FF2B5EF4-FFF2-40B4-BE49-F238E27FC236}">
                <a16:creationId xmlns:a16="http://schemas.microsoft.com/office/drawing/2014/main" id="{44D89753-0CB1-90E1-1193-DBFD3B357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822" y="252413"/>
            <a:ext cx="299085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7629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6833267" y="3424474"/>
            <a:ext cx="1870716" cy="1200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en-US" sz="1100" b="1" kern="100" dirty="0">
                <a:ea typeface="+mj-lt"/>
                <a:cs typeface="+mj-lt"/>
              </a:rPr>
              <a:t>The Bauhaus located in Dessau</a:t>
            </a:r>
            <a:r>
              <a:rPr lang="en-US" sz="1100" b="1" kern="100" dirty="0">
                <a:effectLst/>
                <a:ea typeface="+mj-lt"/>
                <a:cs typeface="+mj-lt"/>
              </a:rPr>
              <a:t>, </a:t>
            </a:r>
            <a:r>
              <a:rPr lang="en-US" sz="1100" b="1" kern="100" dirty="0">
                <a:ea typeface="+mj-lt"/>
                <a:cs typeface="+mj-lt"/>
              </a:rPr>
              <a:t>Germany</a:t>
            </a:r>
            <a:r>
              <a:rPr lang="en-US" sz="1100" b="1" kern="100" dirty="0">
                <a:effectLst/>
                <a:ea typeface="+mj-lt"/>
                <a:cs typeface="+mj-lt"/>
              </a:rPr>
              <a:t>, </a:t>
            </a:r>
            <a:r>
              <a:rPr lang="en-US" sz="1100" b="1" kern="100" dirty="0">
                <a:ea typeface="+mj-lt"/>
                <a:cs typeface="+mj-lt"/>
              </a:rPr>
              <a:t>n.d</a:t>
            </a:r>
            <a:r>
              <a:rPr lang="en-US" sz="1100" b="1" kern="100" dirty="0">
                <a:effectLst/>
                <a:ea typeface="+mj-lt"/>
                <a:cs typeface="+mj-lt"/>
              </a:rPr>
              <a:t>. </a:t>
            </a:r>
            <a:r>
              <a:rPr lang="en-US" sz="1100" b="1" kern="100" dirty="0">
                <a:ea typeface="+mj-lt"/>
                <a:cs typeface="+mj-lt"/>
              </a:rPr>
              <a:t>The Bauhaus became known for its curriculum integrating </a:t>
            </a:r>
            <a:r>
              <a:rPr lang="en-US" sz="1100" b="1" kern="100" dirty="0">
                <a:effectLst/>
                <a:ea typeface="+mj-lt"/>
                <a:cs typeface="+mj-lt"/>
              </a:rPr>
              <a:t>the </a:t>
            </a:r>
            <a:r>
              <a:rPr lang="en-US" sz="1100" b="1" kern="100" dirty="0">
                <a:ea typeface="+mj-lt"/>
                <a:cs typeface="+mj-lt"/>
              </a:rPr>
              <a:t>fine arts with design and craft</a:t>
            </a:r>
            <a:r>
              <a:rPr lang="en-US" sz="1100" b="1" kern="100" dirty="0">
                <a:effectLst/>
                <a:ea typeface="+mj-lt"/>
                <a:cs typeface="+mj-lt"/>
              </a:rPr>
              <a:t>.</a:t>
            </a:r>
            <a:r>
              <a:rPr lang="en-US" sz="1100" b="1" kern="100" dirty="0">
                <a:ea typeface="+mj-lt"/>
                <a:cs typeface="+mj-lt"/>
              </a:rPr>
              <a:t> </a:t>
            </a:r>
            <a:endParaRPr lang="en-US" b="1" dirty="0">
              <a:ea typeface="+mj-lt"/>
              <a:cs typeface="+mj-lt"/>
            </a:endParaRPr>
          </a:p>
        </p:txBody>
      </p:sp>
      <p:pic>
        <p:nvPicPr>
          <p:cNvPr id="4" name="Picture 3" descr="4_Bauhaus_Dessau_Nate_Robert_via_Flickr_CC_BY_2.0.jpg">
            <a:extLst>
              <a:ext uri="{FF2B5EF4-FFF2-40B4-BE49-F238E27FC236}">
                <a16:creationId xmlns:a16="http://schemas.microsoft.com/office/drawing/2014/main" id="{42FB20CF-3286-E06C-C0DF-90AF6D205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02" y="621030"/>
            <a:ext cx="588645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588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5863810" y="3966982"/>
            <a:ext cx="1845197" cy="861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en-US" sz="1100" b="1" kern="100" dirty="0">
                <a:ea typeface="+mj-lt"/>
                <a:cs typeface="+mj-lt"/>
              </a:rPr>
              <a:t>Vladimir Tatlin and an assistant in front of the model for the Third International</a:t>
            </a:r>
            <a:r>
              <a:rPr lang="en-US" sz="1100" b="1" kern="100" dirty="0">
                <a:effectLst/>
                <a:ea typeface="+mj-lt"/>
                <a:cs typeface="+mj-lt"/>
              </a:rPr>
              <a:t>, </a:t>
            </a:r>
            <a:r>
              <a:rPr lang="en-US" sz="1100" b="1" kern="100" dirty="0">
                <a:ea typeface="+mj-lt"/>
                <a:cs typeface="+mj-lt"/>
              </a:rPr>
              <a:t>1920</a:t>
            </a:r>
            <a:r>
              <a:rPr lang="en-US" sz="1100" b="1" kern="100" dirty="0">
                <a:effectLst/>
                <a:ea typeface="+mj-lt"/>
                <a:cs typeface="+mj-lt"/>
              </a:rPr>
              <a:t>. </a:t>
            </a:r>
            <a:endParaRPr lang="en-US" b="1" dirty="0">
              <a:ea typeface="+mj-lt"/>
              <a:cs typeface="+mj-lt"/>
            </a:endParaRPr>
          </a:p>
        </p:txBody>
      </p:sp>
      <p:pic>
        <p:nvPicPr>
          <p:cNvPr id="2" name="Picture 1" descr="1024px-Tatlin's_Tower_maket_1919_year.jpg">
            <a:extLst>
              <a:ext uri="{FF2B5EF4-FFF2-40B4-BE49-F238E27FC236}">
                <a16:creationId xmlns:a16="http://schemas.microsoft.com/office/drawing/2014/main" id="{5F923D57-0248-C092-D56E-327098D16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115" y="252413"/>
            <a:ext cx="345757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7291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5881471" y="3916195"/>
            <a:ext cx="1918369" cy="1031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en-CA" sz="1100" b="1" dirty="0">
                <a:ea typeface="+mj-lt"/>
                <a:cs typeface="+mj-lt"/>
              </a:rPr>
              <a:t>Sorel Etrog, </a:t>
            </a:r>
            <a:r>
              <a:rPr lang="en-CA" sz="1100" b="1" i="1" dirty="0">
                <a:ea typeface="+mj-lt"/>
                <a:cs typeface="+mj-lt"/>
              </a:rPr>
              <a:t>Complexes of a Young Lady</a:t>
            </a:r>
            <a:r>
              <a:rPr lang="en-CA" sz="1100" b="1" i="1" dirty="0">
                <a:effectLst/>
                <a:ea typeface="+mj-lt"/>
                <a:cs typeface="+mj-lt"/>
              </a:rPr>
              <a:t>,</a:t>
            </a:r>
            <a:r>
              <a:rPr lang="en-CA" sz="1100" b="1" dirty="0">
                <a:effectLst/>
                <a:ea typeface="+mj-lt"/>
                <a:cs typeface="+mj-lt"/>
              </a:rPr>
              <a:t> </a:t>
            </a:r>
            <a:r>
              <a:rPr lang="en-CA" sz="1100" b="1" dirty="0">
                <a:ea typeface="+mj-lt"/>
                <a:cs typeface="+mj-lt"/>
              </a:rPr>
              <a:t>1962. Etrog was known for using organic shapes in his sculptural works</a:t>
            </a:r>
            <a:r>
              <a:rPr lang="en-CA" sz="1100" b="1" dirty="0">
                <a:effectLst/>
                <a:ea typeface="+mj-lt"/>
                <a:cs typeface="+mj-lt"/>
              </a:rPr>
              <a:t>.</a:t>
            </a:r>
            <a:r>
              <a:rPr lang="en-CA" sz="1100" b="1" dirty="0">
                <a:ea typeface="+mj-lt"/>
                <a:cs typeface="+mj-lt"/>
              </a:rPr>
              <a:t>  </a:t>
            </a:r>
            <a:endParaRPr lang="en-US" b="1"/>
          </a:p>
        </p:txBody>
      </p:sp>
      <p:pic>
        <p:nvPicPr>
          <p:cNvPr id="2" name="Picture 1" descr="art-books_42_sorel-etrog-complexes-of-a-young-lady-1962-hart-house-kw3.jpg">
            <a:extLst>
              <a:ext uri="{FF2B5EF4-FFF2-40B4-BE49-F238E27FC236}">
                <a16:creationId xmlns:a16="http://schemas.microsoft.com/office/drawing/2014/main" id="{72492796-82A3-D789-2C0B-414BCE1B1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251" y="252413"/>
            <a:ext cx="30861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0159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C1559729746146ADD1374E4EEBB78A" ma:contentTypeVersion="15" ma:contentTypeDescription="Create a new document." ma:contentTypeScope="" ma:versionID="6f26a7022dab534fbdcd73626728fd28">
  <xsd:schema xmlns:xsd="http://www.w3.org/2001/XMLSchema" xmlns:xs="http://www.w3.org/2001/XMLSchema" xmlns:p="http://schemas.microsoft.com/office/2006/metadata/properties" xmlns:ns2="b884e287-1c92-49cc-a912-5a08e8450b7f" xmlns:ns3="601693fa-2c38-4f6a-b983-c4972dc09c08" targetNamespace="http://schemas.microsoft.com/office/2006/metadata/properties" ma:root="true" ma:fieldsID="89bcb997e9f1554ab34efef9b3ca528f" ns2:_="" ns3:_="">
    <xsd:import namespace="b884e287-1c92-49cc-a912-5a08e8450b7f"/>
    <xsd:import namespace="601693fa-2c38-4f6a-b983-c4972dc09c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84e287-1c92-49cc-a912-5a08e8450b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76a38e6-a3f4-46a8-b767-39b2e58ea3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693fa-2c38-4f6a-b983-c4972dc09c0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a226b552-a80e-4304-b7d0-b61cf7eb81a9}" ma:internalName="TaxCatchAll" ma:showField="CatchAllData" ma:web="601693fa-2c38-4f6a-b983-c4972dc09c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84e287-1c92-49cc-a912-5a08e8450b7f">
      <Terms xmlns="http://schemas.microsoft.com/office/infopath/2007/PartnerControls"/>
    </lcf76f155ced4ddcb4097134ff3c332f>
    <TaxCatchAll xmlns="601693fa-2c38-4f6a-b983-c4972dc09c0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78C2E9-A839-46FB-9B1D-ECD71A52C7D4}">
  <ds:schemaRefs>
    <ds:schemaRef ds:uri="601693fa-2c38-4f6a-b983-c4972dc09c08"/>
    <ds:schemaRef ds:uri="b884e287-1c92-49cc-a912-5a08e8450b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0139EE9-46E5-4EFA-A8CC-2911E0AB819E}">
  <ds:schemaRefs>
    <ds:schemaRef ds:uri="601693fa-2c38-4f6a-b983-c4972dc09c08"/>
    <ds:schemaRef ds:uri="b884e287-1c92-49cc-a912-5a08e8450b7f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B2BFF57-8E47-4049-8F1A-782284D9BB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33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Jocelyn Anderson</dc:creator>
  <cp:revision>234</cp:revision>
  <dcterms:modified xsi:type="dcterms:W3CDTF">2025-01-15T16:49:54Z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0x0101001EC1559729746146ADD1374E4EEBB78A</vt:lpwstr>
  </property>
  <property fmtid="{D5CDD505-2E9C-101B-9397-08002B2CF9AE}" pid="3" name="MediaServiceImageTags">
    <vt:lpwstr/>
  </property>
</Properties>
</file>