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4"/>
  </p:notesMasterIdLst>
  <p:sldIdLst>
    <p:sldId id="340" r:id="rId5"/>
    <p:sldId id="257" r:id="rId6"/>
    <p:sldId id="313" r:id="rId7"/>
    <p:sldId id="314" r:id="rId8"/>
    <p:sldId id="315" r:id="rId9"/>
    <p:sldId id="316" r:id="rId10"/>
    <p:sldId id="318" r:id="rId11"/>
    <p:sldId id="319" r:id="rId12"/>
    <p:sldId id="317" r:id="rId13"/>
    <p:sldId id="320" r:id="rId14"/>
    <p:sldId id="321" r:id="rId15"/>
    <p:sldId id="323" r:id="rId16"/>
    <p:sldId id="322" r:id="rId17"/>
    <p:sldId id="324" r:id="rId18"/>
    <p:sldId id="325" r:id="rId19"/>
    <p:sldId id="326" r:id="rId20"/>
    <p:sldId id="327" r:id="rId21"/>
    <p:sldId id="328" r:id="rId22"/>
    <p:sldId id="329" r:id="rId23"/>
    <p:sldId id="331" r:id="rId24"/>
    <p:sldId id="330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D7D23A-5164-4D40-9A1B-E41936BD9F7D}" v="15" dt="2025-03-18T19:18:08.695"/>
    <p1510:client id="{63E0D015-ED9F-0162-9700-FEB053083B37}" v="684" dt="2025-03-17T23:17:21.72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08"/>
    <p:restoredTop sz="96247" autoAdjust="0"/>
  </p:normalViewPr>
  <p:slideViewPr>
    <p:cSldViewPr snapToGrid="0" snapToObjects="1">
      <p:cViewPr varScale="1">
        <p:scale>
          <a:sx n="146" d="100"/>
          <a:sy n="146" d="100"/>
        </p:scale>
        <p:origin x="2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e champagne" userId="da750c122046546e" providerId="LiveId" clId="{2AD7D23A-5164-4D40-9A1B-E41936BD9F7D}"/>
    <pc:docChg chg="undo redo custSel addSld delSld modSld sldOrd">
      <pc:chgData name="annie champagne" userId="da750c122046546e" providerId="LiveId" clId="{2AD7D23A-5164-4D40-9A1B-E41936BD9F7D}" dt="2025-03-18T19:18:19.136" v="411"/>
      <pc:docMkLst>
        <pc:docMk/>
      </pc:docMkLst>
      <pc:sldChg chg="del">
        <pc:chgData name="annie champagne" userId="da750c122046546e" providerId="LiveId" clId="{2AD7D23A-5164-4D40-9A1B-E41936BD9F7D}" dt="2025-03-18T17:18:10.809" v="401" actId="47"/>
        <pc:sldMkLst>
          <pc:docMk/>
          <pc:sldMk cId="0" sldId="256"/>
        </pc:sldMkLst>
      </pc:sldChg>
      <pc:sldChg chg="modSp mod">
        <pc:chgData name="annie champagne" userId="da750c122046546e" providerId="LiveId" clId="{2AD7D23A-5164-4D40-9A1B-E41936BD9F7D}" dt="2025-03-18T16:53:07.644" v="9" actId="20577"/>
        <pc:sldMkLst>
          <pc:docMk/>
          <pc:sldMk cId="0" sldId="257"/>
        </pc:sldMkLst>
        <pc:spChg chg="mod">
          <ac:chgData name="annie champagne" userId="da750c122046546e" providerId="LiveId" clId="{2AD7D23A-5164-4D40-9A1B-E41936BD9F7D}" dt="2025-03-18T16:53:07.644" v="9" actId="20577"/>
          <ac:spMkLst>
            <pc:docMk/>
            <pc:sldMk cId="0" sldId="257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3:43.070" v="61" actId="1076"/>
        <pc:sldMkLst>
          <pc:docMk/>
          <pc:sldMk cId="3233447465" sldId="313"/>
        </pc:sldMkLst>
        <pc:spChg chg="mod">
          <ac:chgData name="annie champagne" userId="da750c122046546e" providerId="LiveId" clId="{2AD7D23A-5164-4D40-9A1B-E41936BD9F7D}" dt="2025-03-18T16:53:43.070" v="61" actId="1076"/>
          <ac:spMkLst>
            <pc:docMk/>
            <pc:sldMk cId="3233447465" sldId="313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4:45.200" v="80" actId="20577"/>
        <pc:sldMkLst>
          <pc:docMk/>
          <pc:sldMk cId="1297740423" sldId="314"/>
        </pc:sldMkLst>
        <pc:spChg chg="mod">
          <ac:chgData name="annie champagne" userId="da750c122046546e" providerId="LiveId" clId="{2AD7D23A-5164-4D40-9A1B-E41936BD9F7D}" dt="2025-03-18T16:54:45.200" v="80" actId="20577"/>
          <ac:spMkLst>
            <pc:docMk/>
            <pc:sldMk cId="1297740423" sldId="314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5:08.240" v="87" actId="20577"/>
        <pc:sldMkLst>
          <pc:docMk/>
          <pc:sldMk cId="3558437111" sldId="315"/>
        </pc:sldMkLst>
        <pc:spChg chg="mod">
          <ac:chgData name="annie champagne" userId="da750c122046546e" providerId="LiveId" clId="{2AD7D23A-5164-4D40-9A1B-E41936BD9F7D}" dt="2025-03-18T16:55:08.240" v="87" actId="20577"/>
          <ac:spMkLst>
            <pc:docMk/>
            <pc:sldMk cId="3558437111" sldId="315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5:42.243" v="110" actId="1076"/>
        <pc:sldMkLst>
          <pc:docMk/>
          <pc:sldMk cId="2092776292" sldId="316"/>
        </pc:sldMkLst>
        <pc:spChg chg="mod">
          <ac:chgData name="annie champagne" userId="da750c122046546e" providerId="LiveId" clId="{2AD7D23A-5164-4D40-9A1B-E41936BD9F7D}" dt="2025-03-18T16:55:42.243" v="110" actId="1076"/>
          <ac:spMkLst>
            <pc:docMk/>
            <pc:sldMk cId="2092776292" sldId="316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7:20.367" v="140" actId="1076"/>
        <pc:sldMkLst>
          <pc:docMk/>
          <pc:sldMk cId="369025887" sldId="317"/>
        </pc:sldMkLst>
        <pc:spChg chg="mod">
          <ac:chgData name="annie champagne" userId="da750c122046546e" providerId="LiveId" clId="{2AD7D23A-5164-4D40-9A1B-E41936BD9F7D}" dt="2025-03-18T16:57:20.367" v="140" actId="1076"/>
          <ac:spMkLst>
            <pc:docMk/>
            <pc:sldMk cId="369025887" sldId="317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6:06.397" v="117" actId="14100"/>
        <pc:sldMkLst>
          <pc:docMk/>
          <pc:sldMk cId="2664672911" sldId="318"/>
        </pc:sldMkLst>
        <pc:spChg chg="mod">
          <ac:chgData name="annie champagne" userId="da750c122046546e" providerId="LiveId" clId="{2AD7D23A-5164-4D40-9A1B-E41936BD9F7D}" dt="2025-03-18T16:56:06.397" v="117" actId="14100"/>
          <ac:spMkLst>
            <pc:docMk/>
            <pc:sldMk cId="2664672911" sldId="318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6:48.302" v="130" actId="1076"/>
        <pc:sldMkLst>
          <pc:docMk/>
          <pc:sldMk cId="4095001594" sldId="319"/>
        </pc:sldMkLst>
        <pc:spChg chg="mod">
          <ac:chgData name="annie champagne" userId="da750c122046546e" providerId="LiveId" clId="{2AD7D23A-5164-4D40-9A1B-E41936BD9F7D}" dt="2025-03-18T16:56:48.302" v="130" actId="1076"/>
          <ac:spMkLst>
            <pc:docMk/>
            <pc:sldMk cId="4095001594" sldId="319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7:40.430" v="166" actId="122"/>
        <pc:sldMkLst>
          <pc:docMk/>
          <pc:sldMk cId="136736782" sldId="320"/>
        </pc:sldMkLst>
        <pc:spChg chg="mod">
          <ac:chgData name="annie champagne" userId="da750c122046546e" providerId="LiveId" clId="{2AD7D23A-5164-4D40-9A1B-E41936BD9F7D}" dt="2025-03-18T16:57:40.430" v="166" actId="122"/>
          <ac:spMkLst>
            <pc:docMk/>
            <pc:sldMk cId="136736782" sldId="320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8:05.023" v="172" actId="114"/>
        <pc:sldMkLst>
          <pc:docMk/>
          <pc:sldMk cId="2690117046" sldId="321"/>
        </pc:sldMkLst>
        <pc:spChg chg="mod">
          <ac:chgData name="annie champagne" userId="da750c122046546e" providerId="LiveId" clId="{2AD7D23A-5164-4D40-9A1B-E41936BD9F7D}" dt="2025-03-18T16:58:05.023" v="172" actId="114"/>
          <ac:spMkLst>
            <pc:docMk/>
            <pc:sldMk cId="2690117046" sldId="321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9:42.666" v="205" actId="20577"/>
        <pc:sldMkLst>
          <pc:docMk/>
          <pc:sldMk cId="1747844403" sldId="322"/>
        </pc:sldMkLst>
        <pc:spChg chg="mod">
          <ac:chgData name="annie champagne" userId="da750c122046546e" providerId="LiveId" clId="{2AD7D23A-5164-4D40-9A1B-E41936BD9F7D}" dt="2025-03-18T16:59:42.666" v="205" actId="20577"/>
          <ac:spMkLst>
            <pc:docMk/>
            <pc:sldMk cId="1747844403" sldId="322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6:58:37.094" v="183" actId="20577"/>
        <pc:sldMkLst>
          <pc:docMk/>
          <pc:sldMk cId="4119043740" sldId="323"/>
        </pc:sldMkLst>
        <pc:spChg chg="mod">
          <ac:chgData name="annie champagne" userId="da750c122046546e" providerId="LiveId" clId="{2AD7D23A-5164-4D40-9A1B-E41936BD9F7D}" dt="2025-03-18T16:58:37.094" v="183" actId="20577"/>
          <ac:spMkLst>
            <pc:docMk/>
            <pc:sldMk cId="4119043740" sldId="323"/>
            <ac:spMk id="111" creationId="{00000000-0000-0000-0000-000000000000}"/>
          </ac:spMkLst>
        </pc:spChg>
      </pc:sldChg>
      <pc:sldChg chg="addSp delSp modSp mod">
        <pc:chgData name="annie champagne" userId="da750c122046546e" providerId="LiveId" clId="{2AD7D23A-5164-4D40-9A1B-E41936BD9F7D}" dt="2025-03-18T17:00:56.993" v="228" actId="1076"/>
        <pc:sldMkLst>
          <pc:docMk/>
          <pc:sldMk cId="2744516945" sldId="324"/>
        </pc:sldMkLst>
        <pc:spChg chg="add del">
          <ac:chgData name="annie champagne" userId="da750c122046546e" providerId="LiveId" clId="{2AD7D23A-5164-4D40-9A1B-E41936BD9F7D}" dt="2025-03-18T16:59:54.112" v="207" actId="22"/>
          <ac:spMkLst>
            <pc:docMk/>
            <pc:sldMk cId="2744516945" sldId="324"/>
            <ac:spMk id="4" creationId="{398D6D2B-E8F2-15FE-6EC7-5FBCF3852B41}"/>
          </ac:spMkLst>
        </pc:spChg>
        <pc:spChg chg="add mod">
          <ac:chgData name="annie champagne" userId="da750c122046546e" providerId="LiveId" clId="{2AD7D23A-5164-4D40-9A1B-E41936BD9F7D}" dt="2025-03-18T17:00:14.534" v="213" actId="113"/>
          <ac:spMkLst>
            <pc:docMk/>
            <pc:sldMk cId="2744516945" sldId="324"/>
            <ac:spMk id="6" creationId="{5BD7433F-E5D7-7CEF-3840-9E1621D29F7D}"/>
          </ac:spMkLst>
        </pc:spChg>
        <pc:spChg chg="add mod">
          <ac:chgData name="annie champagne" userId="da750c122046546e" providerId="LiveId" clId="{2AD7D23A-5164-4D40-9A1B-E41936BD9F7D}" dt="2025-03-18T17:00:17.401" v="214"/>
          <ac:spMkLst>
            <pc:docMk/>
            <pc:sldMk cId="2744516945" sldId="324"/>
            <ac:spMk id="7" creationId="{0E30108C-8CAE-FE09-5BFA-EFA0655E5319}"/>
          </ac:spMkLst>
        </pc:spChg>
        <pc:spChg chg="mod">
          <ac:chgData name="annie champagne" userId="da750c122046546e" providerId="LiveId" clId="{2AD7D23A-5164-4D40-9A1B-E41936BD9F7D}" dt="2025-03-18T17:00:56.993" v="228" actId="1076"/>
          <ac:spMkLst>
            <pc:docMk/>
            <pc:sldMk cId="2744516945" sldId="324"/>
            <ac:spMk id="111" creationId="{00000000-0000-0000-0000-000000000000}"/>
          </ac:spMkLst>
        </pc:spChg>
      </pc:sldChg>
      <pc:sldChg chg="addSp modSp mod">
        <pc:chgData name="annie champagne" userId="da750c122046546e" providerId="LiveId" clId="{2AD7D23A-5164-4D40-9A1B-E41936BD9F7D}" dt="2025-03-18T17:01:49.559" v="244" actId="14100"/>
        <pc:sldMkLst>
          <pc:docMk/>
          <pc:sldMk cId="3831523929" sldId="325"/>
        </pc:sldMkLst>
        <pc:spChg chg="add mod">
          <ac:chgData name="annie champagne" userId="da750c122046546e" providerId="LiveId" clId="{2AD7D23A-5164-4D40-9A1B-E41936BD9F7D}" dt="2025-03-18T17:00:21.332" v="215"/>
          <ac:spMkLst>
            <pc:docMk/>
            <pc:sldMk cId="3831523929" sldId="325"/>
            <ac:spMk id="2" creationId="{2DC23E0D-2B9A-AE70-693A-BC6EC6242FCB}"/>
          </ac:spMkLst>
        </pc:spChg>
        <pc:spChg chg="mod">
          <ac:chgData name="annie champagne" userId="da750c122046546e" providerId="LiveId" clId="{2AD7D23A-5164-4D40-9A1B-E41936BD9F7D}" dt="2025-03-18T17:01:49.559" v="244" actId="14100"/>
          <ac:spMkLst>
            <pc:docMk/>
            <pc:sldMk cId="3831523929" sldId="325"/>
            <ac:spMk id="111" creationId="{00000000-0000-0000-0000-000000000000}"/>
          </ac:spMkLst>
        </pc:spChg>
        <pc:picChg chg="mod">
          <ac:chgData name="annie champagne" userId="da750c122046546e" providerId="LiveId" clId="{2AD7D23A-5164-4D40-9A1B-E41936BD9F7D}" dt="2025-03-18T17:01:05.394" v="230" actId="1076"/>
          <ac:picMkLst>
            <pc:docMk/>
            <pc:sldMk cId="3831523929" sldId="325"/>
            <ac:picMk id="3" creationId="{340FA3BC-2418-0FEF-4CD2-7DF41145F6FB}"/>
          </ac:picMkLst>
        </pc:picChg>
      </pc:sldChg>
      <pc:sldChg chg="addSp modSp mod">
        <pc:chgData name="annie champagne" userId="da750c122046546e" providerId="LiveId" clId="{2AD7D23A-5164-4D40-9A1B-E41936BD9F7D}" dt="2025-03-18T17:02:32.968" v="255" actId="1076"/>
        <pc:sldMkLst>
          <pc:docMk/>
          <pc:sldMk cId="4264707708" sldId="326"/>
        </pc:sldMkLst>
        <pc:spChg chg="add mod">
          <ac:chgData name="annie champagne" userId="da750c122046546e" providerId="LiveId" clId="{2AD7D23A-5164-4D40-9A1B-E41936BD9F7D}" dt="2025-03-18T17:00:24" v="216"/>
          <ac:spMkLst>
            <pc:docMk/>
            <pc:sldMk cId="4264707708" sldId="326"/>
            <ac:spMk id="2" creationId="{545C9064-F74E-5952-A3A2-E5266A04EB67}"/>
          </ac:spMkLst>
        </pc:spChg>
        <pc:spChg chg="mod">
          <ac:chgData name="annie champagne" userId="da750c122046546e" providerId="LiveId" clId="{2AD7D23A-5164-4D40-9A1B-E41936BD9F7D}" dt="2025-03-18T17:02:32.968" v="255" actId="1076"/>
          <ac:spMkLst>
            <pc:docMk/>
            <pc:sldMk cId="4264707708" sldId="326"/>
            <ac:spMk id="111" creationId="{00000000-0000-0000-0000-000000000000}"/>
          </ac:spMkLst>
        </pc:spChg>
        <pc:picChg chg="mod">
          <ac:chgData name="annie champagne" userId="da750c122046546e" providerId="LiveId" clId="{2AD7D23A-5164-4D40-9A1B-E41936BD9F7D}" dt="2025-03-18T17:02:13.463" v="248" actId="1076"/>
          <ac:picMkLst>
            <pc:docMk/>
            <pc:sldMk cId="4264707708" sldId="326"/>
            <ac:picMk id="3" creationId="{96407801-A84E-6246-B261-9099419D625A}"/>
          </ac:picMkLst>
        </pc:picChg>
      </pc:sldChg>
      <pc:sldChg chg="addSp modSp mod">
        <pc:chgData name="annie champagne" userId="da750c122046546e" providerId="LiveId" clId="{2AD7D23A-5164-4D40-9A1B-E41936BD9F7D}" dt="2025-03-18T17:03:01.290" v="263" actId="1076"/>
        <pc:sldMkLst>
          <pc:docMk/>
          <pc:sldMk cId="2452067373" sldId="327"/>
        </pc:sldMkLst>
        <pc:spChg chg="add mod">
          <ac:chgData name="annie champagne" userId="da750c122046546e" providerId="LiveId" clId="{2AD7D23A-5164-4D40-9A1B-E41936BD9F7D}" dt="2025-03-18T17:00:27.496" v="217"/>
          <ac:spMkLst>
            <pc:docMk/>
            <pc:sldMk cId="2452067373" sldId="327"/>
            <ac:spMk id="2" creationId="{5154B7BB-E5EA-822E-B2E1-37044B2A5C2C}"/>
          </ac:spMkLst>
        </pc:spChg>
        <pc:spChg chg="mod">
          <ac:chgData name="annie champagne" userId="da750c122046546e" providerId="LiveId" clId="{2AD7D23A-5164-4D40-9A1B-E41936BD9F7D}" dt="2025-03-18T17:03:01.290" v="263" actId="1076"/>
          <ac:spMkLst>
            <pc:docMk/>
            <pc:sldMk cId="2452067373" sldId="327"/>
            <ac:spMk id="111" creationId="{00000000-0000-0000-0000-000000000000}"/>
          </ac:spMkLst>
        </pc:spChg>
      </pc:sldChg>
      <pc:sldChg chg="addSp modSp mod">
        <pc:chgData name="annie champagne" userId="da750c122046546e" providerId="LiveId" clId="{2AD7D23A-5164-4D40-9A1B-E41936BD9F7D}" dt="2025-03-18T17:03:55.236" v="278" actId="1076"/>
        <pc:sldMkLst>
          <pc:docMk/>
          <pc:sldMk cId="1168308452" sldId="328"/>
        </pc:sldMkLst>
        <pc:spChg chg="add mod">
          <ac:chgData name="annie champagne" userId="da750c122046546e" providerId="LiveId" clId="{2AD7D23A-5164-4D40-9A1B-E41936BD9F7D}" dt="2025-03-18T17:03:12.693" v="266" actId="20577"/>
          <ac:spMkLst>
            <pc:docMk/>
            <pc:sldMk cId="1168308452" sldId="328"/>
            <ac:spMk id="2" creationId="{BFF18544-EB3A-1F38-5B02-20ABDED981B5}"/>
          </ac:spMkLst>
        </pc:spChg>
        <pc:spChg chg="mod">
          <ac:chgData name="annie champagne" userId="da750c122046546e" providerId="LiveId" clId="{2AD7D23A-5164-4D40-9A1B-E41936BD9F7D}" dt="2025-03-18T17:03:55.236" v="278" actId="1076"/>
          <ac:spMkLst>
            <pc:docMk/>
            <pc:sldMk cId="1168308452" sldId="328"/>
            <ac:spMk id="111" creationId="{00000000-0000-0000-0000-000000000000}"/>
          </ac:spMkLst>
        </pc:spChg>
      </pc:sldChg>
      <pc:sldChg chg="addSp modSp mod">
        <pc:chgData name="annie champagne" userId="da750c122046546e" providerId="LiveId" clId="{2AD7D23A-5164-4D40-9A1B-E41936BD9F7D}" dt="2025-03-18T17:04:13.967" v="283" actId="114"/>
        <pc:sldMkLst>
          <pc:docMk/>
          <pc:sldMk cId="3380068956" sldId="329"/>
        </pc:sldMkLst>
        <pc:spChg chg="add mod">
          <ac:chgData name="annie champagne" userId="da750c122046546e" providerId="LiveId" clId="{2AD7D23A-5164-4D40-9A1B-E41936BD9F7D}" dt="2025-03-18T17:03:17.002" v="267"/>
          <ac:spMkLst>
            <pc:docMk/>
            <pc:sldMk cId="3380068956" sldId="329"/>
            <ac:spMk id="2" creationId="{C6AFA470-A9A0-EE8D-B766-E1CD4E319AC0}"/>
          </ac:spMkLst>
        </pc:spChg>
        <pc:spChg chg="mod">
          <ac:chgData name="annie champagne" userId="da750c122046546e" providerId="LiveId" clId="{2AD7D23A-5164-4D40-9A1B-E41936BD9F7D}" dt="2025-03-18T17:04:13.967" v="283" actId="114"/>
          <ac:spMkLst>
            <pc:docMk/>
            <pc:sldMk cId="3380068956" sldId="329"/>
            <ac:spMk id="111" creationId="{00000000-0000-0000-0000-000000000000}"/>
          </ac:spMkLst>
        </pc:spChg>
      </pc:sldChg>
      <pc:sldChg chg="addSp modSp mod">
        <pc:chgData name="annie champagne" userId="da750c122046546e" providerId="LiveId" clId="{2AD7D23A-5164-4D40-9A1B-E41936BD9F7D}" dt="2025-03-18T17:05:19.990" v="299" actId="122"/>
        <pc:sldMkLst>
          <pc:docMk/>
          <pc:sldMk cId="390430419" sldId="330"/>
        </pc:sldMkLst>
        <pc:spChg chg="add mod">
          <ac:chgData name="annie champagne" userId="da750c122046546e" providerId="LiveId" clId="{2AD7D23A-5164-4D40-9A1B-E41936BD9F7D}" dt="2025-03-18T17:03:22.287" v="269"/>
          <ac:spMkLst>
            <pc:docMk/>
            <pc:sldMk cId="390430419" sldId="330"/>
            <ac:spMk id="2" creationId="{CA75556B-368A-D957-96AB-9B39B55D0807}"/>
          </ac:spMkLst>
        </pc:spChg>
        <pc:spChg chg="mod">
          <ac:chgData name="annie champagne" userId="da750c122046546e" providerId="LiveId" clId="{2AD7D23A-5164-4D40-9A1B-E41936BD9F7D}" dt="2025-03-18T17:05:19.990" v="299" actId="122"/>
          <ac:spMkLst>
            <pc:docMk/>
            <pc:sldMk cId="390430419" sldId="330"/>
            <ac:spMk id="111" creationId="{00000000-0000-0000-0000-000000000000}"/>
          </ac:spMkLst>
        </pc:spChg>
      </pc:sldChg>
      <pc:sldChg chg="addSp modSp mod">
        <pc:chgData name="annie champagne" userId="da750c122046546e" providerId="LiveId" clId="{2AD7D23A-5164-4D40-9A1B-E41936BD9F7D}" dt="2025-03-18T17:04:54.608" v="291" actId="1076"/>
        <pc:sldMkLst>
          <pc:docMk/>
          <pc:sldMk cId="2803000434" sldId="331"/>
        </pc:sldMkLst>
        <pc:spChg chg="add mod">
          <ac:chgData name="annie champagne" userId="da750c122046546e" providerId="LiveId" clId="{2AD7D23A-5164-4D40-9A1B-E41936BD9F7D}" dt="2025-03-18T17:03:20.186" v="268"/>
          <ac:spMkLst>
            <pc:docMk/>
            <pc:sldMk cId="2803000434" sldId="331"/>
            <ac:spMk id="2" creationId="{D1D69E45-5D30-48F6-8ED1-DBC6A004EBFA}"/>
          </ac:spMkLst>
        </pc:spChg>
        <pc:spChg chg="mod">
          <ac:chgData name="annie champagne" userId="da750c122046546e" providerId="LiveId" clId="{2AD7D23A-5164-4D40-9A1B-E41936BD9F7D}" dt="2025-03-18T17:04:54.608" v="291" actId="1076"/>
          <ac:spMkLst>
            <pc:docMk/>
            <pc:sldMk cId="2803000434" sldId="331"/>
            <ac:spMk id="111" creationId="{00000000-0000-0000-0000-000000000000}"/>
          </ac:spMkLst>
        </pc:spChg>
      </pc:sldChg>
      <pc:sldChg chg="addSp modSp mod">
        <pc:chgData name="annie champagne" userId="da750c122046546e" providerId="LiveId" clId="{2AD7D23A-5164-4D40-9A1B-E41936BD9F7D}" dt="2025-03-18T17:06:22.504" v="332" actId="114"/>
        <pc:sldMkLst>
          <pc:docMk/>
          <pc:sldMk cId="1143178777" sldId="332"/>
        </pc:sldMkLst>
        <pc:spChg chg="add mod">
          <ac:chgData name="annie champagne" userId="da750c122046546e" providerId="LiveId" clId="{2AD7D23A-5164-4D40-9A1B-E41936BD9F7D}" dt="2025-03-18T17:05:45.700" v="319" actId="20577"/>
          <ac:spMkLst>
            <pc:docMk/>
            <pc:sldMk cId="1143178777" sldId="332"/>
            <ac:spMk id="2" creationId="{D9704ED6-D715-8D3F-F0DC-BA1A18DD5889}"/>
          </ac:spMkLst>
        </pc:spChg>
        <pc:spChg chg="mod">
          <ac:chgData name="annie champagne" userId="da750c122046546e" providerId="LiveId" clId="{2AD7D23A-5164-4D40-9A1B-E41936BD9F7D}" dt="2025-03-18T17:06:22.504" v="332" actId="114"/>
          <ac:spMkLst>
            <pc:docMk/>
            <pc:sldMk cId="1143178777" sldId="332"/>
            <ac:spMk id="111" creationId="{00000000-0000-0000-0000-000000000000}"/>
          </ac:spMkLst>
        </pc:spChg>
      </pc:sldChg>
      <pc:sldChg chg="addSp modSp mod">
        <pc:chgData name="annie champagne" userId="da750c122046546e" providerId="LiveId" clId="{2AD7D23A-5164-4D40-9A1B-E41936BD9F7D}" dt="2025-03-18T17:17:59.360" v="400" actId="1076"/>
        <pc:sldMkLst>
          <pc:docMk/>
          <pc:sldMk cId="2276295523" sldId="333"/>
        </pc:sldMkLst>
        <pc:spChg chg="add mod">
          <ac:chgData name="annie champagne" userId="da750c122046546e" providerId="LiveId" clId="{2AD7D23A-5164-4D40-9A1B-E41936BD9F7D}" dt="2025-03-18T17:05:49.667" v="320"/>
          <ac:spMkLst>
            <pc:docMk/>
            <pc:sldMk cId="2276295523" sldId="333"/>
            <ac:spMk id="2" creationId="{3C632D10-6C5A-62FA-270B-0BC245FF4446}"/>
          </ac:spMkLst>
        </pc:spChg>
        <pc:spChg chg="mod">
          <ac:chgData name="annie champagne" userId="da750c122046546e" providerId="LiveId" clId="{2AD7D23A-5164-4D40-9A1B-E41936BD9F7D}" dt="2025-03-18T17:17:59.360" v="400" actId="1076"/>
          <ac:spMkLst>
            <pc:docMk/>
            <pc:sldMk cId="2276295523" sldId="333"/>
            <ac:spMk id="111" creationId="{00000000-0000-0000-0000-000000000000}"/>
          </ac:spMkLst>
        </pc:spChg>
        <pc:picChg chg="mod">
          <ac:chgData name="annie champagne" userId="da750c122046546e" providerId="LiveId" clId="{2AD7D23A-5164-4D40-9A1B-E41936BD9F7D}" dt="2025-03-18T17:17:56.547" v="399" actId="14100"/>
          <ac:picMkLst>
            <pc:docMk/>
            <pc:sldMk cId="2276295523" sldId="333"/>
            <ac:picMk id="3" creationId="{585583A2-6F08-EB2F-C277-CFB9A23933BB}"/>
          </ac:picMkLst>
        </pc:picChg>
      </pc:sldChg>
      <pc:sldChg chg="addSp modSp mod">
        <pc:chgData name="annie champagne" userId="da750c122046546e" providerId="LiveId" clId="{2AD7D23A-5164-4D40-9A1B-E41936BD9F7D}" dt="2025-03-18T17:17:53.001" v="398" actId="1076"/>
        <pc:sldMkLst>
          <pc:docMk/>
          <pc:sldMk cId="1315232301" sldId="334"/>
        </pc:sldMkLst>
        <pc:spChg chg="add mod">
          <ac:chgData name="annie champagne" userId="da750c122046546e" providerId="LiveId" clId="{2AD7D23A-5164-4D40-9A1B-E41936BD9F7D}" dt="2025-03-18T17:05:52.308" v="321"/>
          <ac:spMkLst>
            <pc:docMk/>
            <pc:sldMk cId="1315232301" sldId="334"/>
            <ac:spMk id="2" creationId="{534804C9-1DC2-F27B-71E7-FBAC1CF2B190}"/>
          </ac:spMkLst>
        </pc:spChg>
        <pc:spChg chg="mod">
          <ac:chgData name="annie champagne" userId="da750c122046546e" providerId="LiveId" clId="{2AD7D23A-5164-4D40-9A1B-E41936BD9F7D}" dt="2025-03-18T17:07:15.158" v="347" actId="14100"/>
          <ac:spMkLst>
            <pc:docMk/>
            <pc:sldMk cId="1315232301" sldId="334"/>
            <ac:spMk id="111" creationId="{00000000-0000-0000-0000-000000000000}"/>
          </ac:spMkLst>
        </pc:spChg>
        <pc:picChg chg="mod">
          <ac:chgData name="annie champagne" userId="da750c122046546e" providerId="LiveId" clId="{2AD7D23A-5164-4D40-9A1B-E41936BD9F7D}" dt="2025-03-18T17:17:53.001" v="398" actId="1076"/>
          <ac:picMkLst>
            <pc:docMk/>
            <pc:sldMk cId="1315232301" sldId="334"/>
            <ac:picMk id="3" creationId="{8507EFD7-3183-AF27-1CA3-6D7ABB03913D}"/>
          </ac:picMkLst>
        </pc:picChg>
      </pc:sldChg>
      <pc:sldChg chg="addSp modSp mod">
        <pc:chgData name="annie champagne" userId="da750c122046546e" providerId="LiveId" clId="{2AD7D23A-5164-4D40-9A1B-E41936BD9F7D}" dt="2025-03-18T17:17:44.955" v="394" actId="1076"/>
        <pc:sldMkLst>
          <pc:docMk/>
          <pc:sldMk cId="3599339007" sldId="335"/>
        </pc:sldMkLst>
        <pc:spChg chg="add mod">
          <ac:chgData name="annie champagne" userId="da750c122046546e" providerId="LiveId" clId="{2AD7D23A-5164-4D40-9A1B-E41936BD9F7D}" dt="2025-03-18T17:05:54.658" v="322"/>
          <ac:spMkLst>
            <pc:docMk/>
            <pc:sldMk cId="3599339007" sldId="335"/>
            <ac:spMk id="2" creationId="{096A4331-9268-E351-3FBA-1F6ABC6D8ED0}"/>
          </ac:spMkLst>
        </pc:spChg>
        <pc:spChg chg="mod">
          <ac:chgData name="annie champagne" userId="da750c122046546e" providerId="LiveId" clId="{2AD7D23A-5164-4D40-9A1B-E41936BD9F7D}" dt="2025-03-18T17:07:52.477" v="353" actId="122"/>
          <ac:spMkLst>
            <pc:docMk/>
            <pc:sldMk cId="3599339007" sldId="335"/>
            <ac:spMk id="111" creationId="{00000000-0000-0000-0000-000000000000}"/>
          </ac:spMkLst>
        </pc:spChg>
        <pc:picChg chg="mod">
          <ac:chgData name="annie champagne" userId="da750c122046546e" providerId="LiveId" clId="{2AD7D23A-5164-4D40-9A1B-E41936BD9F7D}" dt="2025-03-18T17:17:44.955" v="394" actId="1076"/>
          <ac:picMkLst>
            <pc:docMk/>
            <pc:sldMk cId="3599339007" sldId="335"/>
            <ac:picMk id="3" creationId="{FDF4B216-6947-9935-8225-96E3F70F7138}"/>
          </ac:picMkLst>
        </pc:picChg>
      </pc:sldChg>
      <pc:sldChg chg="addSp modSp mod">
        <pc:chgData name="annie champagne" userId="da750c122046546e" providerId="LiveId" clId="{2AD7D23A-5164-4D40-9A1B-E41936BD9F7D}" dt="2025-03-18T17:08:39.718" v="362" actId="1076"/>
        <pc:sldMkLst>
          <pc:docMk/>
          <pc:sldMk cId="2956195513" sldId="336"/>
        </pc:sldMkLst>
        <pc:spChg chg="add mod">
          <ac:chgData name="annie champagne" userId="da750c122046546e" providerId="LiveId" clId="{2AD7D23A-5164-4D40-9A1B-E41936BD9F7D}" dt="2025-03-18T17:05:55.579" v="323"/>
          <ac:spMkLst>
            <pc:docMk/>
            <pc:sldMk cId="2956195513" sldId="336"/>
            <ac:spMk id="2" creationId="{11A48DED-2328-B2B0-AA54-4EB927AD50D5}"/>
          </ac:spMkLst>
        </pc:spChg>
        <pc:spChg chg="mod">
          <ac:chgData name="annie champagne" userId="da750c122046546e" providerId="LiveId" clId="{2AD7D23A-5164-4D40-9A1B-E41936BD9F7D}" dt="2025-03-18T17:08:39.718" v="362" actId="1076"/>
          <ac:spMkLst>
            <pc:docMk/>
            <pc:sldMk cId="2956195513" sldId="336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7:09:19.073" v="372" actId="20577"/>
        <pc:sldMkLst>
          <pc:docMk/>
          <pc:sldMk cId="4229568017" sldId="337"/>
        </pc:sldMkLst>
        <pc:spChg chg="mod">
          <ac:chgData name="annie champagne" userId="da750c122046546e" providerId="LiveId" clId="{2AD7D23A-5164-4D40-9A1B-E41936BD9F7D}" dt="2025-03-18T17:09:19.073" v="372" actId="20577"/>
          <ac:spMkLst>
            <pc:docMk/>
            <pc:sldMk cId="4229568017" sldId="337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7:09:51.906" v="382" actId="1076"/>
        <pc:sldMkLst>
          <pc:docMk/>
          <pc:sldMk cId="1036696581" sldId="338"/>
        </pc:sldMkLst>
        <pc:spChg chg="mod">
          <ac:chgData name="annie champagne" userId="da750c122046546e" providerId="LiveId" clId="{2AD7D23A-5164-4D40-9A1B-E41936BD9F7D}" dt="2025-03-18T17:09:51.906" v="382" actId="1076"/>
          <ac:spMkLst>
            <pc:docMk/>
            <pc:sldMk cId="1036696581" sldId="338"/>
            <ac:spMk id="111" creationId="{00000000-0000-0000-0000-000000000000}"/>
          </ac:spMkLst>
        </pc:spChg>
      </pc:sldChg>
      <pc:sldChg chg="modSp mod">
        <pc:chgData name="annie champagne" userId="da750c122046546e" providerId="LiveId" clId="{2AD7D23A-5164-4D40-9A1B-E41936BD9F7D}" dt="2025-03-18T17:10:28.920" v="392" actId="114"/>
        <pc:sldMkLst>
          <pc:docMk/>
          <pc:sldMk cId="3719711952" sldId="339"/>
        </pc:sldMkLst>
        <pc:spChg chg="mod">
          <ac:chgData name="annie champagne" userId="da750c122046546e" providerId="LiveId" clId="{2AD7D23A-5164-4D40-9A1B-E41936BD9F7D}" dt="2025-03-18T17:10:28.920" v="392" actId="114"/>
          <ac:spMkLst>
            <pc:docMk/>
            <pc:sldMk cId="3719711952" sldId="339"/>
            <ac:spMk id="111" creationId="{00000000-0000-0000-0000-000000000000}"/>
          </ac:spMkLst>
        </pc:spChg>
      </pc:sldChg>
      <pc:sldChg chg="addSp modSp new mod ord">
        <pc:chgData name="annie champagne" userId="da750c122046546e" providerId="LiveId" clId="{2AD7D23A-5164-4D40-9A1B-E41936BD9F7D}" dt="2025-03-18T19:18:19.136" v="411"/>
        <pc:sldMkLst>
          <pc:docMk/>
          <pc:sldMk cId="1905281979" sldId="340"/>
        </pc:sldMkLst>
        <pc:spChg chg="mod">
          <ac:chgData name="annie champagne" userId="da750c122046546e" providerId="LiveId" clId="{2AD7D23A-5164-4D40-9A1B-E41936BD9F7D}" dt="2025-03-18T17:18:16.553" v="407" actId="20577"/>
          <ac:spMkLst>
            <pc:docMk/>
            <pc:sldMk cId="1905281979" sldId="340"/>
            <ac:spMk id="2" creationId="{28F5B70A-32B6-7075-E39A-B46218B53EF7}"/>
          </ac:spMkLst>
        </pc:spChg>
        <pc:picChg chg="add mod">
          <ac:chgData name="annie champagne" userId="da750c122046546e" providerId="LiveId" clId="{2AD7D23A-5164-4D40-9A1B-E41936BD9F7D}" dt="2025-03-18T19:18:10.290" v="409" actId="27614"/>
          <ac:picMkLst>
            <pc:docMk/>
            <pc:sldMk cId="1905281979" sldId="340"/>
            <ac:picMk id="4" creationId="{70963108-8EE2-3512-EBEE-FB8A6BE2DA89}"/>
          </ac:picMkLst>
        </pc:picChg>
      </pc:sldChg>
      <pc:sldMasterChg chg="delSldLayout">
        <pc:chgData name="annie champagne" userId="da750c122046546e" providerId="LiveId" clId="{2AD7D23A-5164-4D40-9A1B-E41936BD9F7D}" dt="2025-03-18T17:18:10.809" v="401" actId="47"/>
        <pc:sldMasterMkLst>
          <pc:docMk/>
          <pc:sldMasterMk cId="0" sldId="2147483648"/>
        </pc:sldMasterMkLst>
        <pc:sldLayoutChg chg="del">
          <pc:chgData name="annie champagne" userId="da750c122046546e" providerId="LiveId" clId="{2AD7D23A-5164-4D40-9A1B-E41936BD9F7D}" dt="2025-03-18T17:18:10.809" v="401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5B70A-32B6-7075-E39A-B46218B5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cover</a:t>
            </a:r>
          </a:p>
        </p:txBody>
      </p:sp>
      <p:pic>
        <p:nvPicPr>
          <p:cNvPr id="4" name="Image 3" descr="Une image contenant texte, nuage, affiche, ciel&#10;&#10;Le contenu généré par l’IA peut être incorrect.">
            <a:extLst>
              <a:ext uri="{FF2B5EF4-FFF2-40B4-BE49-F238E27FC236}">
                <a16:creationId xmlns:a16="http://schemas.microsoft.com/office/drawing/2014/main" id="{70963108-8EE2-3512-EBEE-FB8A6BE2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" y="0"/>
            <a:ext cx="91360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819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3239167" y="4448687"/>
            <a:ext cx="266446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en-US" sz="1100" b="1" dirty="0" err="1">
                <a:ea typeface="+mj-lt"/>
                <a:cs typeface="+mj-lt"/>
              </a:rPr>
              <a:t>Photographie</a:t>
            </a:r>
            <a:r>
              <a:rPr lang="en-US" sz="1100" b="1" dirty="0">
                <a:ea typeface="+mj-lt"/>
                <a:cs typeface="+mj-lt"/>
              </a:rPr>
              <a:t> de Sylvia D. Hamilton, date inconnue. </a:t>
            </a:r>
            <a:endParaRPr lang="en-US" b="1" dirty="0"/>
          </a:p>
        </p:txBody>
      </p:sp>
      <p:pic>
        <p:nvPicPr>
          <p:cNvPr id="3" name="Picture 2" descr="A person holding a camera&#10;&#10;AI-generated content may be incorrect.">
            <a:extLst>
              <a:ext uri="{FF2B5EF4-FFF2-40B4-BE49-F238E27FC236}">
                <a16:creationId xmlns:a16="http://schemas.microsoft.com/office/drawing/2014/main" id="{5078784A-0112-7FD9-53D0-8F741371E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9" y="323491"/>
            <a:ext cx="7288122" cy="40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037054" y="3137006"/>
            <a:ext cx="2008975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Sylvia D. Hamilton et Claire </a:t>
            </a:r>
            <a:r>
              <a:rPr lang="fr-FR" sz="1100" b="1" kern="100" dirty="0" err="1">
                <a:ea typeface="+mj-lt"/>
                <a:cs typeface="+mj-lt"/>
              </a:rPr>
              <a:t>Prieto</a:t>
            </a:r>
            <a:r>
              <a:rPr lang="fr-FR" sz="1100" b="1" kern="100" dirty="0">
                <a:ea typeface="+mj-lt"/>
                <a:cs typeface="+mj-lt"/>
              </a:rPr>
              <a:t>, photographie du film </a:t>
            </a:r>
            <a:r>
              <a:rPr lang="fr-FR" sz="1100" b="1" i="1" kern="100" dirty="0">
                <a:ea typeface="+mj-lt"/>
                <a:cs typeface="+mj-lt"/>
              </a:rPr>
              <a:t>Black Mother Black </a:t>
            </a:r>
            <a:r>
              <a:rPr lang="fr-FR" sz="1100" b="1" i="1" kern="100" dirty="0" err="1">
                <a:ea typeface="+mj-lt"/>
                <a:cs typeface="+mj-lt"/>
              </a:rPr>
              <a:t>Daughter</a:t>
            </a:r>
            <a:r>
              <a:rPr lang="fr-FR" sz="1100" b="1" kern="100" dirty="0">
                <a:ea typeface="+mj-lt"/>
                <a:cs typeface="+mj-lt"/>
              </a:rPr>
              <a:t>, 1989. Hamilton et sa mère, assises à la table de la cuisine, discutent d’égalité et d’</a:t>
            </a:r>
            <a:r>
              <a:rPr lang="fr-FR" sz="1100" b="1" kern="100" dirty="0" err="1">
                <a:ea typeface="+mj-lt"/>
                <a:cs typeface="+mj-lt"/>
              </a:rPr>
              <a:t>empuissancement</a:t>
            </a:r>
            <a:endParaRPr lang="en-US" b="1" dirty="0"/>
          </a:p>
        </p:txBody>
      </p:sp>
      <p:pic>
        <p:nvPicPr>
          <p:cNvPr id="3" name="Picture 2" descr="Two people sitting at a table&#10;&#10;AI-generated content may be incorrect.">
            <a:extLst>
              <a:ext uri="{FF2B5EF4-FFF2-40B4-BE49-F238E27FC236}">
                <a16:creationId xmlns:a16="http://schemas.microsoft.com/office/drawing/2014/main" id="{5CDADF95-F79B-3983-CF94-C2C8F1EA4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7" y="485236"/>
            <a:ext cx="6339890" cy="418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70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30983" y="4073934"/>
            <a:ext cx="227723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Sylvia D. Hamilton</a:t>
            </a:r>
            <a:r>
              <a:rPr lang="en-US" sz="1100" b="1" kern="100" dirty="0">
                <a:effectLst/>
                <a:ea typeface="+mj-lt"/>
                <a:cs typeface="+mj-lt"/>
              </a:rPr>
              <a:t>, </a:t>
            </a:r>
            <a:r>
              <a:rPr lang="en-US" sz="1100" b="1" kern="100" dirty="0" err="1">
                <a:ea typeface="+mj-lt"/>
                <a:cs typeface="+mj-lt"/>
              </a:rPr>
              <a:t>photographie</a:t>
            </a:r>
            <a:r>
              <a:rPr lang="en-US" sz="1100" b="1" kern="100" dirty="0">
                <a:ea typeface="+mj-lt"/>
                <a:cs typeface="+mj-lt"/>
              </a:rPr>
              <a:t> du film </a:t>
            </a:r>
            <a:r>
              <a:rPr lang="en-US" sz="1100" b="1" i="1" kern="100" dirty="0">
                <a:ea typeface="+mj-lt"/>
                <a:cs typeface="+mj-lt"/>
              </a:rPr>
              <a:t>Portia White: Think on Me</a:t>
            </a:r>
            <a:r>
              <a:rPr lang="en-US" sz="1100" b="1" kern="100" dirty="0">
                <a:ea typeface="+mj-lt"/>
                <a:cs typeface="+mj-lt"/>
              </a:rPr>
              <a:t>, 2000. </a:t>
            </a:r>
            <a:endParaRPr lang="en-US" b="1" dirty="0"/>
          </a:p>
        </p:txBody>
      </p:sp>
      <p:pic>
        <p:nvPicPr>
          <p:cNvPr id="3" name="Picture 2" descr="A person in a white dress&#10;&#10;AI-generated content may be incorrect.">
            <a:extLst>
              <a:ext uri="{FF2B5EF4-FFF2-40B4-BE49-F238E27FC236}">
                <a16:creationId xmlns:a16="http://schemas.microsoft.com/office/drawing/2014/main" id="{F14FA4C4-7D99-7C81-D5AA-22C0F3B6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3" y="371787"/>
            <a:ext cx="5447455" cy="43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37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57261" y="2843105"/>
            <a:ext cx="2290796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Vue d'installation de l’œuvre de Sylvia D. Hamilton, </a:t>
            </a:r>
            <a:r>
              <a:rPr lang="fr-FR" sz="1100" b="1" i="1" dirty="0" err="1">
                <a:ea typeface="+mj-lt"/>
                <a:cs typeface="+mj-lt"/>
              </a:rPr>
              <a:t>Here</a:t>
            </a:r>
            <a:r>
              <a:rPr lang="fr-FR" sz="1100" b="1" i="1" dirty="0">
                <a:ea typeface="+mj-lt"/>
                <a:cs typeface="+mj-lt"/>
              </a:rPr>
              <a:t> </a:t>
            </a:r>
            <a:r>
              <a:rPr lang="fr-FR" sz="1100" b="1" i="1" dirty="0" err="1">
                <a:ea typeface="+mj-lt"/>
                <a:cs typeface="+mj-lt"/>
              </a:rPr>
              <a:t>We</a:t>
            </a:r>
            <a:r>
              <a:rPr lang="fr-FR" sz="1100" b="1" i="1" dirty="0">
                <a:ea typeface="+mj-lt"/>
                <a:cs typeface="+mj-lt"/>
              </a:rPr>
              <a:t> Are </a:t>
            </a:r>
            <a:r>
              <a:rPr lang="fr-FR" sz="1100" b="1" i="1" dirty="0" err="1">
                <a:ea typeface="+mj-lt"/>
                <a:cs typeface="+mj-lt"/>
              </a:rPr>
              <a:t>Here</a:t>
            </a:r>
            <a:r>
              <a:rPr lang="fr-FR" sz="1100" b="1" i="1" dirty="0">
                <a:ea typeface="+mj-lt"/>
                <a:cs typeface="+mj-lt"/>
              </a:rPr>
              <a:t> </a:t>
            </a:r>
            <a:r>
              <a:rPr lang="fr-FR" sz="1100" b="1" dirty="0">
                <a:ea typeface="+mj-lt"/>
                <a:cs typeface="+mj-lt"/>
              </a:rPr>
              <a:t>(</a:t>
            </a:r>
            <a:r>
              <a:rPr lang="fr-FR" sz="1100" b="1" i="1" dirty="0">
                <a:ea typeface="+mj-lt"/>
                <a:cs typeface="+mj-lt"/>
              </a:rPr>
              <a:t>Ici nous sommes ici</a:t>
            </a:r>
            <a:r>
              <a:rPr lang="fr-FR" sz="1100" b="1" dirty="0">
                <a:ea typeface="+mj-lt"/>
                <a:cs typeface="+mj-lt"/>
              </a:rPr>
              <a:t>), 2013-2017. </a:t>
            </a:r>
            <a:br>
              <a:rPr lang="fr-FR" sz="1100" b="1" dirty="0">
                <a:ea typeface="+mj-lt"/>
                <a:cs typeface="+mj-lt"/>
              </a:rPr>
            </a:br>
            <a:r>
              <a:rPr lang="fr-FR" sz="1100" b="1" dirty="0">
                <a:ea typeface="+mj-lt"/>
                <a:cs typeface="+mj-lt"/>
              </a:rPr>
              <a:t>Dans sa série Excavations, Hamilton recourt au texte et aux objets pour explorer les idées de lieu, de mémoire et d’histoire.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room with a table and a projector&#10;&#10;AI-generated content may be incorrect.">
            <a:extLst>
              <a:ext uri="{FF2B5EF4-FFF2-40B4-BE49-F238E27FC236}">
                <a16:creationId xmlns:a16="http://schemas.microsoft.com/office/drawing/2014/main" id="{7D34642F-5321-151E-785F-EF62CC6C9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24" y="593066"/>
            <a:ext cx="6114157" cy="39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444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631650" y="3520389"/>
            <a:ext cx="317271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Artiste </a:t>
            </a:r>
            <a:r>
              <a:rPr lang="fr-FR" sz="1100" b="1" kern="100" dirty="0" err="1">
                <a:ea typeface="+mj-lt"/>
                <a:cs typeface="+mj-lt"/>
              </a:rPr>
              <a:t>mi’kmaw</a:t>
            </a:r>
            <a:r>
              <a:rPr lang="fr-FR" sz="1100" b="1" kern="100" dirty="0">
                <a:ea typeface="+mj-lt"/>
                <a:cs typeface="+mj-lt"/>
              </a:rPr>
              <a:t> dont on connaissait autrefois le nom</a:t>
            </a:r>
            <a:r>
              <a:rPr lang="fr-FR" sz="1100" b="1" i="1" kern="100" dirty="0">
                <a:ea typeface="+mj-lt"/>
                <a:cs typeface="+mj-lt"/>
              </a:rPr>
              <a:t>, Étoile à huit branches</a:t>
            </a:r>
            <a:r>
              <a:rPr lang="fr-FR" sz="1100" b="1" kern="100" dirty="0">
                <a:ea typeface="+mj-lt"/>
                <a:cs typeface="+mj-lt"/>
              </a:rPr>
              <a:t>, date inconnue. Cette gravure dans la pierre représente l’étoile à huit branches, qui incarne à la fois le soleil et les huit nations du </a:t>
            </a:r>
            <a:r>
              <a:rPr lang="fr-FR" sz="1100" b="1" kern="100" dirty="0" err="1">
                <a:ea typeface="+mj-lt"/>
                <a:cs typeface="+mj-lt"/>
              </a:rPr>
              <a:t>Mi’kma’ki</a:t>
            </a:r>
            <a:r>
              <a:rPr lang="fr-FR" sz="1100" b="1" kern="100" dirty="0">
                <a:ea typeface="+mj-lt"/>
                <a:cs typeface="+mj-lt"/>
              </a:rPr>
              <a:t>.</a:t>
            </a:r>
            <a:endParaRPr lang="en-US" b="1" dirty="0"/>
          </a:p>
        </p:txBody>
      </p:sp>
      <p:pic>
        <p:nvPicPr>
          <p:cNvPr id="3" name="Picture 2" descr="A rock with moss on it&#10;&#10;AI-generated content may be incorrect.">
            <a:extLst>
              <a:ext uri="{FF2B5EF4-FFF2-40B4-BE49-F238E27FC236}">
                <a16:creationId xmlns:a16="http://schemas.microsoft.com/office/drawing/2014/main" id="{53981B20-AC03-B6EA-F45D-D337B943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95" y="433598"/>
            <a:ext cx="4826613" cy="42870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D7433F-E5D7-7CEF-3840-9E1621D29F7D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445169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235845" y="3839894"/>
            <a:ext cx="3712212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Jon </a:t>
            </a:r>
            <a:r>
              <a:rPr lang="fr-FR" sz="1100" b="1" kern="100" dirty="0" err="1">
                <a:ea typeface="+mj-lt"/>
                <a:cs typeface="+mj-lt"/>
              </a:rPr>
              <a:t>Seca</a:t>
            </a:r>
            <a:r>
              <a:rPr lang="fr-FR" sz="1100" b="1" kern="100" dirty="0">
                <a:ea typeface="+mj-lt"/>
                <a:cs typeface="+mj-lt"/>
              </a:rPr>
              <a:t> </a:t>
            </a:r>
            <a:r>
              <a:rPr lang="fr-FR" sz="1100" b="1" kern="100" dirty="0" err="1">
                <a:ea typeface="+mj-lt"/>
                <a:cs typeface="+mj-lt"/>
              </a:rPr>
              <a:t>LaBillois</a:t>
            </a:r>
            <a:r>
              <a:rPr lang="fr-FR" sz="1100" b="1" kern="100" dirty="0">
                <a:ea typeface="+mj-lt"/>
                <a:cs typeface="+mj-lt"/>
              </a:rPr>
              <a:t> et Alan </a:t>
            </a:r>
            <a:r>
              <a:rPr lang="fr-FR" sz="1100" b="1" kern="100" dirty="0" err="1">
                <a:ea typeface="+mj-lt"/>
                <a:cs typeface="+mj-lt"/>
              </a:rPr>
              <a:t>Syliboy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Four </a:t>
            </a:r>
            <a:r>
              <a:rPr lang="fr-FR" sz="1100" b="1" i="1" kern="100" dirty="0" err="1">
                <a:ea typeface="+mj-lt"/>
                <a:cs typeface="+mj-lt"/>
              </a:rPr>
              <a:t>Humpback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i="1" kern="100" dirty="0" err="1">
                <a:ea typeface="+mj-lt"/>
                <a:cs typeface="+mj-lt"/>
              </a:rPr>
              <a:t>Whale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i="1" kern="100" dirty="0" err="1">
                <a:ea typeface="+mj-lt"/>
                <a:cs typeface="+mj-lt"/>
              </a:rPr>
              <a:t>Drum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Tambour aux quatre baleines à bosse</a:t>
            </a:r>
            <a:r>
              <a:rPr lang="fr-FR" sz="1100" b="1" kern="100" dirty="0">
                <a:ea typeface="+mj-lt"/>
                <a:cs typeface="+mj-lt"/>
              </a:rPr>
              <a:t>), date inconnue. </a:t>
            </a:r>
          </a:p>
          <a:p>
            <a:r>
              <a:rPr lang="fr-FR" sz="1100" b="1" kern="100" dirty="0" err="1">
                <a:ea typeface="+mj-lt"/>
                <a:cs typeface="+mj-lt"/>
              </a:rPr>
              <a:t>Syliboy</a:t>
            </a:r>
            <a:r>
              <a:rPr lang="fr-FR" sz="1100" b="1" kern="100" dirty="0">
                <a:ea typeface="+mj-lt"/>
                <a:cs typeface="+mj-lt"/>
              </a:rPr>
              <a:t> s’inspire des pétroglyphes </a:t>
            </a:r>
            <a:r>
              <a:rPr lang="fr-FR" sz="1100" b="1" kern="100" dirty="0" err="1">
                <a:ea typeface="+mj-lt"/>
                <a:cs typeface="+mj-lt"/>
              </a:rPr>
              <a:t>mi’kmaw</a:t>
            </a:r>
            <a:r>
              <a:rPr lang="fr-FR" sz="1100" b="1" kern="100" dirty="0">
                <a:ea typeface="+mj-lt"/>
                <a:cs typeface="+mj-lt"/>
              </a:rPr>
              <a:t>.</a:t>
            </a:r>
            <a:endParaRPr lang="en-US" b="1" dirty="0"/>
          </a:p>
        </p:txBody>
      </p:sp>
      <p:pic>
        <p:nvPicPr>
          <p:cNvPr id="3" name="Picture 2" descr="A drum with a picture of dolphins and a star&#10;&#10;AI-generated content may be incorrect.">
            <a:extLst>
              <a:ext uri="{FF2B5EF4-FFF2-40B4-BE49-F238E27FC236}">
                <a16:creationId xmlns:a16="http://schemas.microsoft.com/office/drawing/2014/main" id="{340FA3BC-2418-0FEF-4CD2-7DF41145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34" y="450579"/>
            <a:ext cx="4242341" cy="42423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C23E0D-2B9A-AE70-693A-BC6EC6242FCB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3152392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4971020" y="4059066"/>
            <a:ext cx="330429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Artiste </a:t>
            </a:r>
            <a:r>
              <a:rPr lang="fr-FR" sz="1100" b="1" kern="100" dirty="0" err="1">
                <a:ea typeface="+mj-lt"/>
                <a:cs typeface="+mj-lt"/>
              </a:rPr>
              <a:t>mi’kmaw</a:t>
            </a:r>
            <a:r>
              <a:rPr lang="fr-FR" sz="1100" b="1" kern="100" dirty="0">
                <a:ea typeface="+mj-lt"/>
                <a:cs typeface="+mj-lt"/>
              </a:rPr>
              <a:t> dont on connaissait autrefois le nom, </a:t>
            </a:r>
            <a:r>
              <a:rPr lang="fr-FR" sz="1100" b="1" i="1" kern="100" dirty="0">
                <a:ea typeface="+mj-lt"/>
                <a:cs typeface="+mj-lt"/>
              </a:rPr>
              <a:t>Figure</a:t>
            </a:r>
            <a:r>
              <a:rPr lang="fr-FR" sz="1100" b="1" kern="100" dirty="0">
                <a:ea typeface="+mj-lt"/>
                <a:cs typeface="+mj-lt"/>
              </a:rPr>
              <a:t>, date inconnue. Ce pétroglyphe a été réalisé il y a au moins six cents ans.</a:t>
            </a:r>
            <a:endParaRPr lang="en-US" b="1" dirty="0"/>
          </a:p>
        </p:txBody>
      </p:sp>
      <p:pic>
        <p:nvPicPr>
          <p:cNvPr id="3" name="Picture 2" descr="A rock with a drawing on it&#10;&#10;AI-generated content may be incorrect.">
            <a:extLst>
              <a:ext uri="{FF2B5EF4-FFF2-40B4-BE49-F238E27FC236}">
                <a16:creationId xmlns:a16="http://schemas.microsoft.com/office/drawing/2014/main" id="{96407801-A84E-6246-B261-9099419D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27" y="406427"/>
            <a:ext cx="3115973" cy="43451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45C9064-F74E-5952-A3A2-E5266A04EB67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6470770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82511" y="3571722"/>
            <a:ext cx="291779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Alan </a:t>
            </a:r>
            <a:r>
              <a:rPr lang="fr-FR" sz="1100" b="1" kern="100" dirty="0" err="1">
                <a:ea typeface="+mj-lt"/>
                <a:cs typeface="+mj-lt"/>
              </a:rPr>
              <a:t>Syliboy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All </a:t>
            </a:r>
            <a:r>
              <a:rPr lang="fr-FR" sz="1100" b="1" i="1" kern="100" dirty="0" err="1">
                <a:ea typeface="+mj-lt"/>
                <a:cs typeface="+mj-lt"/>
              </a:rPr>
              <a:t>My</a:t>
            </a:r>
            <a:r>
              <a:rPr lang="fr-FR" sz="1100" b="1" i="1" kern="100" dirty="0">
                <a:ea typeface="+mj-lt"/>
                <a:cs typeface="+mj-lt"/>
              </a:rPr>
              <a:t> Relations, Family</a:t>
            </a:r>
            <a:r>
              <a:rPr lang="fr-FR" sz="1100" b="1" kern="100" dirty="0">
                <a:ea typeface="+mj-lt"/>
                <a:cs typeface="+mj-lt"/>
              </a:rPr>
              <a:t> (</a:t>
            </a:r>
            <a:r>
              <a:rPr lang="fr-FR" sz="1100" b="1" i="1" kern="100" dirty="0">
                <a:ea typeface="+mj-lt"/>
                <a:cs typeface="+mj-lt"/>
              </a:rPr>
              <a:t>Toutes mes relations, famille</a:t>
            </a:r>
            <a:r>
              <a:rPr lang="fr-FR" sz="1100" b="1" kern="100" dirty="0">
                <a:ea typeface="+mj-lt"/>
                <a:cs typeface="+mj-lt"/>
              </a:rPr>
              <a:t>), 1992. Dans cette composition contemporaine, </a:t>
            </a:r>
            <a:r>
              <a:rPr lang="fr-FR" sz="1100" b="1" kern="100" dirty="0" err="1">
                <a:ea typeface="+mj-lt"/>
                <a:cs typeface="+mj-lt"/>
              </a:rPr>
              <a:t>Syliboy</a:t>
            </a:r>
            <a:r>
              <a:rPr lang="fr-FR" sz="1100" b="1" kern="100" dirty="0">
                <a:ea typeface="+mj-lt"/>
                <a:cs typeface="+mj-lt"/>
              </a:rPr>
              <a:t> combine des formes étudiées dans les pétroglyphes </a:t>
            </a:r>
            <a:r>
              <a:rPr lang="fr-FR" sz="1100" b="1" kern="100" dirty="0" err="1">
                <a:ea typeface="+mj-lt"/>
                <a:cs typeface="+mj-lt"/>
              </a:rPr>
              <a:t>Mi’kmaw</a:t>
            </a:r>
            <a:r>
              <a:rPr lang="fr-FR" sz="1100" b="1" kern="100" dirty="0">
                <a:ea typeface="+mj-lt"/>
                <a:cs typeface="+mj-lt"/>
              </a:rPr>
              <a:t> avec des couleurs audacieuses.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group of people with different colored faces&#10;&#10;AI-generated content may be incorrect.">
            <a:extLst>
              <a:ext uri="{FF2B5EF4-FFF2-40B4-BE49-F238E27FC236}">
                <a16:creationId xmlns:a16="http://schemas.microsoft.com/office/drawing/2014/main" id="{BAA4FC3F-73C3-71D9-CBE6-9C3C75D5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89" y="368748"/>
            <a:ext cx="5470176" cy="44032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54B7BB-E5EA-822E-B2E1-37044B2A5C2C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520673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810485" y="4021331"/>
            <a:ext cx="552302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Tom </a:t>
            </a:r>
            <a:r>
              <a:rPr lang="fr-FR" sz="1100" b="1" kern="100" dirty="0" err="1">
                <a:ea typeface="+mj-lt"/>
                <a:cs typeface="+mj-lt"/>
              </a:rPr>
              <a:t>Forrestall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Island in the Ice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Une île dans la glace</a:t>
            </a:r>
            <a:r>
              <a:rPr lang="fr-FR" sz="1100" b="1" kern="100" dirty="0">
                <a:ea typeface="+mj-lt"/>
                <a:cs typeface="+mj-lt"/>
              </a:rPr>
              <a:t>), 1987. </a:t>
            </a:r>
            <a:br>
              <a:rPr lang="fr-FR" sz="1100" b="1" kern="100" dirty="0">
                <a:ea typeface="+mj-lt"/>
                <a:cs typeface="+mj-lt"/>
              </a:rPr>
            </a:br>
            <a:r>
              <a:rPr lang="fr-FR" sz="1100" b="1" kern="100" dirty="0">
                <a:ea typeface="+mj-lt"/>
                <a:cs typeface="+mj-lt"/>
              </a:rPr>
              <a:t>Cette peinture représente un événement météorologique rare qui, pour la première fois dans l’histoire, a rempli le port de Halifax de banquises</a:t>
            </a:r>
            <a:r>
              <a:rPr lang="en-US" sz="1100" b="1" kern="100" dirty="0">
                <a:effectLst/>
                <a:ea typeface="+mj-lt"/>
                <a:cs typeface="+mj-lt"/>
              </a:rPr>
              <a:t>.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endParaRPr lang="en-US" b="1" dirty="0"/>
          </a:p>
        </p:txBody>
      </p:sp>
      <p:pic>
        <p:nvPicPr>
          <p:cNvPr id="3" name="Picture 2" descr="A large group of icebergs in a body of water&#10;&#10;AI-generated content may be incorrect.">
            <a:extLst>
              <a:ext uri="{FF2B5EF4-FFF2-40B4-BE49-F238E27FC236}">
                <a16:creationId xmlns:a16="http://schemas.microsoft.com/office/drawing/2014/main" id="{DB25D882-A045-107E-F423-BE2B2E98D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72" y="917582"/>
            <a:ext cx="8346057" cy="29140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FF18544-EB3A-1F38-5B02-20ABDED981B5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1683084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11542" y="3645588"/>
            <a:ext cx="2712761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Arthur </a:t>
            </a:r>
            <a:r>
              <a:rPr lang="fr-FR" sz="1100" b="1" dirty="0" err="1">
                <a:ea typeface="+mj-lt"/>
                <a:cs typeface="+mj-lt"/>
              </a:rPr>
              <a:t>Lismer</a:t>
            </a:r>
            <a:r>
              <a:rPr lang="fr-FR" sz="1100" b="1" dirty="0">
                <a:ea typeface="+mj-lt"/>
                <a:cs typeface="+mj-lt"/>
              </a:rPr>
              <a:t>, </a:t>
            </a:r>
            <a:r>
              <a:rPr lang="fr-FR" sz="1100" b="1" i="1" dirty="0">
                <a:ea typeface="+mj-lt"/>
                <a:cs typeface="+mj-lt"/>
              </a:rPr>
              <a:t>Halifax Harbour, Time of </a:t>
            </a:r>
            <a:r>
              <a:rPr lang="fr-FR" sz="1100" b="1" i="1" dirty="0" err="1">
                <a:ea typeface="+mj-lt"/>
                <a:cs typeface="+mj-lt"/>
              </a:rPr>
              <a:t>War</a:t>
            </a:r>
            <a:r>
              <a:rPr lang="fr-FR" sz="1100" b="1" i="1" dirty="0">
                <a:ea typeface="+mj-lt"/>
                <a:cs typeface="+mj-lt"/>
              </a:rPr>
              <a:t> </a:t>
            </a:r>
            <a:r>
              <a:rPr lang="fr-FR" sz="1100" b="1" dirty="0">
                <a:ea typeface="+mj-lt"/>
                <a:cs typeface="+mj-lt"/>
              </a:rPr>
              <a:t>(</a:t>
            </a:r>
            <a:r>
              <a:rPr lang="fr-FR" sz="1100" b="1" i="1" dirty="0">
                <a:ea typeface="+mj-lt"/>
                <a:cs typeface="+mj-lt"/>
              </a:rPr>
              <a:t>Port de Halifax, temps de guerre</a:t>
            </a:r>
            <a:r>
              <a:rPr lang="fr-FR" sz="1100" b="1" dirty="0">
                <a:ea typeface="+mj-lt"/>
                <a:cs typeface="+mj-lt"/>
              </a:rPr>
              <a:t>), v.1917. </a:t>
            </a:r>
            <a:r>
              <a:rPr lang="fr-FR" sz="1100" b="1" dirty="0" err="1">
                <a:ea typeface="+mj-lt"/>
                <a:cs typeface="+mj-lt"/>
              </a:rPr>
              <a:t>Lismer</a:t>
            </a:r>
            <a:r>
              <a:rPr lang="fr-FR" sz="1100" b="1" dirty="0">
                <a:ea typeface="+mj-lt"/>
                <a:cs typeface="+mj-lt"/>
              </a:rPr>
              <a:t> compose cette vue du port de Halifax alors qu’il est artiste de guerre officiel.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ainting of a ship in the water&#10;&#10;AI-generated content may be incorrect.">
            <a:extLst>
              <a:ext uri="{FF2B5EF4-FFF2-40B4-BE49-F238E27FC236}">
                <a16:creationId xmlns:a16="http://schemas.microsoft.com/office/drawing/2014/main" id="{E502730F-FFC7-983B-CCE7-607D2649E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3" y="463670"/>
            <a:ext cx="5413587" cy="42161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6AFA470-A9A0-EE8D-B766-E1CD4E319AC0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800689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04976" y="3756642"/>
            <a:ext cx="284758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Ruth Salter Wainwright, </a:t>
            </a:r>
            <a:r>
              <a:rPr lang="en-US" sz="1100" b="1" i="1" kern="100" dirty="0">
                <a:ea typeface="+mj-lt"/>
                <a:cs typeface="+mj-lt"/>
              </a:rPr>
              <a:t>Water Street, Halifax</a:t>
            </a:r>
            <a:r>
              <a:rPr lang="en-US" sz="1100" b="1" kern="100" dirty="0">
                <a:ea typeface="+mj-lt"/>
                <a:cs typeface="+mj-lt"/>
              </a:rPr>
              <a:t> (</a:t>
            </a:r>
            <a:r>
              <a:rPr lang="en-US" sz="1100" b="1" i="1" kern="100" dirty="0">
                <a:ea typeface="+mj-lt"/>
                <a:cs typeface="+mj-lt"/>
              </a:rPr>
              <a:t>Rue Water, Halifax</a:t>
            </a:r>
            <a:r>
              <a:rPr lang="en-US" sz="1100" b="1" kern="100" dirty="0">
                <a:ea typeface="+mj-lt"/>
                <a:cs typeface="+mj-lt"/>
              </a:rPr>
              <a:t>), 1953. </a:t>
            </a:r>
            <a:br>
              <a:rPr lang="en-US" sz="1100" b="1" kern="100" dirty="0">
                <a:ea typeface="+mj-lt"/>
                <a:cs typeface="+mj-lt"/>
              </a:rPr>
            </a:br>
            <a:r>
              <a:rPr lang="en-US" sz="1100" b="1" kern="100" dirty="0">
                <a:ea typeface="+mj-lt"/>
                <a:cs typeface="+mj-lt"/>
              </a:rPr>
              <a:t>Salter Wainwright a beaucoup exposé son art à Halifax et, plus tard, dans tout le Canada.</a:t>
            </a:r>
            <a:endParaRPr lang="en-US" b="1" dirty="0"/>
          </a:p>
        </p:txBody>
      </p:sp>
      <p:pic>
        <p:nvPicPr>
          <p:cNvPr id="3" name="Picture 2" descr="A painting of a snowy city&#10;&#10;AI-generated content may be incorrect.">
            <a:extLst>
              <a:ext uri="{FF2B5EF4-FFF2-40B4-BE49-F238E27FC236}">
                <a16:creationId xmlns:a16="http://schemas.microsoft.com/office/drawing/2014/main" id="{A0A73E68-5E8B-DCE8-79F6-25FBDBB40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90" y="366622"/>
            <a:ext cx="5627233" cy="44210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64790" y="2982790"/>
            <a:ext cx="2507364" cy="1708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kern="100" dirty="0">
                <a:ea typeface="+mj-lt"/>
                <a:cs typeface="+mj-lt"/>
              </a:rPr>
              <a:t>Richard Short, Dominic Serres et James Mason, The Town and </a:t>
            </a:r>
            <a:r>
              <a:rPr lang="en-US" sz="1100" b="1" i="1" kern="100" dirty="0" err="1">
                <a:ea typeface="+mj-lt"/>
                <a:cs typeface="+mj-lt"/>
              </a:rPr>
              <a:t>Harbour</a:t>
            </a:r>
            <a:r>
              <a:rPr lang="en-US" sz="1100" b="1" i="1" kern="100" dirty="0">
                <a:ea typeface="+mj-lt"/>
                <a:cs typeface="+mj-lt"/>
              </a:rPr>
              <a:t> of Halifax in Nova Scotia, as appears from George Island </a:t>
            </a:r>
            <a:r>
              <a:rPr lang="en-US" sz="1100" b="1" kern="100" dirty="0">
                <a:ea typeface="+mj-lt"/>
                <a:cs typeface="+mj-lt"/>
              </a:rPr>
              <a:t>(</a:t>
            </a:r>
            <a:r>
              <a:rPr lang="en-US" sz="1100" b="1" i="1" kern="100" dirty="0">
                <a:ea typeface="+mj-lt"/>
                <a:cs typeface="+mj-lt"/>
              </a:rPr>
              <a:t>La </a:t>
            </a:r>
            <a:r>
              <a:rPr lang="en-US" sz="1100" b="1" i="1" kern="100" dirty="0" err="1">
                <a:ea typeface="+mj-lt"/>
                <a:cs typeface="+mj-lt"/>
              </a:rPr>
              <a:t>ville</a:t>
            </a:r>
            <a:r>
              <a:rPr lang="en-US" sz="1100" b="1" i="1" kern="100" dirty="0">
                <a:ea typeface="+mj-lt"/>
                <a:cs typeface="+mj-lt"/>
              </a:rPr>
              <a:t> et le port de Halifax </a:t>
            </a:r>
            <a:r>
              <a:rPr lang="en-US" sz="1100" b="1" i="1" kern="100" dirty="0" err="1">
                <a:ea typeface="+mj-lt"/>
                <a:cs typeface="+mj-lt"/>
              </a:rPr>
              <a:t>en</a:t>
            </a:r>
            <a:r>
              <a:rPr lang="en-US" sz="1100" b="1" i="1" kern="100" dirty="0">
                <a:ea typeface="+mj-lt"/>
                <a:cs typeface="+mj-lt"/>
              </a:rPr>
              <a:t> Nouvelle-</a:t>
            </a:r>
            <a:r>
              <a:rPr lang="en-US" sz="1100" b="1" i="1" kern="100" dirty="0" err="1">
                <a:ea typeface="+mj-lt"/>
                <a:cs typeface="+mj-lt"/>
              </a:rPr>
              <a:t>Écosse</a:t>
            </a:r>
            <a:r>
              <a:rPr lang="en-US" sz="1100" b="1" i="1" kern="100" dirty="0">
                <a:ea typeface="+mj-lt"/>
                <a:cs typeface="+mj-lt"/>
              </a:rPr>
              <a:t>, </a:t>
            </a:r>
            <a:r>
              <a:rPr lang="en-US" sz="1100" b="1" i="1" kern="100" dirty="0" err="1">
                <a:ea typeface="+mj-lt"/>
                <a:cs typeface="+mj-lt"/>
              </a:rPr>
              <a:t>vus</a:t>
            </a:r>
            <a:r>
              <a:rPr lang="en-US" sz="1100" b="1" i="1" kern="100" dirty="0">
                <a:ea typeface="+mj-lt"/>
                <a:cs typeface="+mj-lt"/>
              </a:rPr>
              <a:t> de </a:t>
            </a:r>
            <a:r>
              <a:rPr lang="en-US" sz="1100" b="1" i="1" kern="100" dirty="0" err="1">
                <a:ea typeface="+mj-lt"/>
                <a:cs typeface="+mj-lt"/>
              </a:rPr>
              <a:t>l’île</a:t>
            </a:r>
            <a:r>
              <a:rPr lang="en-US" sz="1100" b="1" i="1" kern="100" dirty="0">
                <a:ea typeface="+mj-lt"/>
                <a:cs typeface="+mj-lt"/>
              </a:rPr>
              <a:t> George</a:t>
            </a:r>
            <a:r>
              <a:rPr lang="en-US" sz="1100" b="1" kern="100" dirty="0">
                <a:ea typeface="+mj-lt"/>
                <a:cs typeface="+mj-lt"/>
              </a:rPr>
              <a:t>), 1764. Cette gravure </a:t>
            </a:r>
            <a:r>
              <a:rPr lang="en-US" sz="1100" b="1" kern="100" dirty="0" err="1">
                <a:ea typeface="+mj-lt"/>
                <a:cs typeface="+mj-lt"/>
              </a:rPr>
              <a:t>est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l’une</a:t>
            </a:r>
            <a:r>
              <a:rPr lang="en-US" sz="1100" b="1" kern="100" dirty="0">
                <a:ea typeface="+mj-lt"/>
                <a:cs typeface="+mj-lt"/>
              </a:rPr>
              <a:t> des premières images </a:t>
            </a:r>
            <a:r>
              <a:rPr lang="en-US" sz="1100" b="1" kern="100" dirty="0" err="1">
                <a:ea typeface="+mj-lt"/>
                <a:cs typeface="+mj-lt"/>
              </a:rPr>
              <a:t>existantes</a:t>
            </a:r>
            <a:r>
              <a:rPr lang="en-US" sz="1100" b="1" kern="100" dirty="0">
                <a:ea typeface="+mj-lt"/>
                <a:cs typeface="+mj-lt"/>
              </a:rPr>
              <a:t> de Halifax.</a:t>
            </a:r>
            <a:endParaRPr lang="en-US" b="1" dirty="0"/>
          </a:p>
        </p:txBody>
      </p:sp>
      <p:pic>
        <p:nvPicPr>
          <p:cNvPr id="3" name="Picture 2" descr="A drawing of a city with boats in the water&#10;&#10;AI-generated content may be incorrect.">
            <a:extLst>
              <a:ext uri="{FF2B5EF4-FFF2-40B4-BE49-F238E27FC236}">
                <a16:creationId xmlns:a16="http://schemas.microsoft.com/office/drawing/2014/main" id="{2111F757-0FCA-BA6B-1CB1-6D5D80AD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25" y="452583"/>
            <a:ext cx="6011594" cy="423833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D69E45-5D30-48F6-8ED1-DBC6A004EBFA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0300043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2098123" y="4281274"/>
            <a:ext cx="477793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Peter </a:t>
            </a:r>
            <a:r>
              <a:rPr lang="fr-FR" sz="1100" b="1" kern="100" dirty="0" err="1">
                <a:ea typeface="+mj-lt"/>
                <a:cs typeface="+mj-lt"/>
              </a:rPr>
              <a:t>Monamy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The Capture of Louisbourg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La prise de Louisbourg</a:t>
            </a:r>
            <a:r>
              <a:rPr lang="fr-FR" sz="1100" b="1" kern="100" dirty="0">
                <a:ea typeface="+mj-lt"/>
                <a:cs typeface="+mj-lt"/>
              </a:rPr>
              <a:t>), v.1745. Les représentations du port de Halifax comptent parmi les premières images coloniales de la région.</a:t>
            </a:r>
            <a:endParaRPr lang="en-US" b="1" dirty="0"/>
          </a:p>
        </p:txBody>
      </p:sp>
      <p:pic>
        <p:nvPicPr>
          <p:cNvPr id="4" name="Picture 3" descr="A painting of ships in the water&#10;&#10;AI-generated content may be incorrect.">
            <a:extLst>
              <a:ext uri="{FF2B5EF4-FFF2-40B4-BE49-F238E27FC236}">
                <a16:creationId xmlns:a16="http://schemas.microsoft.com/office/drawing/2014/main" id="{F6606BDA-F05C-0D1C-595D-D1A4AC2B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57579"/>
            <a:ext cx="6868784" cy="36887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75556B-368A-D957-96AB-9B39B55D0807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ACTIVITÉ D’APPRENTISSAGE N</a:t>
            </a:r>
            <a:r>
              <a:rPr lang="fr-CA" baseline="30000" dirty="0"/>
              <a:t>O</a:t>
            </a:r>
            <a:r>
              <a:rPr lang="fr-CA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0430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668276" y="3234777"/>
            <a:ext cx="2427581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Sylvia D. Hamilton et Claire </a:t>
            </a:r>
            <a:r>
              <a:rPr lang="fr-FR" sz="1100" b="1" dirty="0" err="1">
                <a:ea typeface="+mj-lt"/>
                <a:cs typeface="+mj-lt"/>
              </a:rPr>
              <a:t>Prieto</a:t>
            </a:r>
            <a:r>
              <a:rPr lang="fr-FR" sz="1100" b="1" dirty="0">
                <a:ea typeface="+mj-lt"/>
                <a:cs typeface="+mj-lt"/>
              </a:rPr>
              <a:t>, photographie du film </a:t>
            </a:r>
            <a:r>
              <a:rPr lang="fr-FR" sz="1100" b="1" i="1" dirty="0">
                <a:ea typeface="+mj-lt"/>
                <a:cs typeface="+mj-lt"/>
              </a:rPr>
              <a:t>Black Mother Black </a:t>
            </a:r>
            <a:r>
              <a:rPr lang="fr-FR" sz="1100" b="1" i="1" dirty="0" err="1">
                <a:ea typeface="+mj-lt"/>
                <a:cs typeface="+mj-lt"/>
              </a:rPr>
              <a:t>Daughter</a:t>
            </a:r>
            <a:r>
              <a:rPr lang="fr-FR" sz="1100" b="1" dirty="0">
                <a:ea typeface="+mj-lt"/>
                <a:cs typeface="+mj-lt"/>
              </a:rPr>
              <a:t>, 1989. Dans ce film, Hamilton explore les idées</a:t>
            </a:r>
          </a:p>
          <a:p>
            <a:r>
              <a:rPr lang="fr-FR" sz="1100" b="1" dirty="0">
                <a:ea typeface="+mj-lt"/>
                <a:cs typeface="+mj-lt"/>
              </a:rPr>
              <a:t>de communauté, d’héritage, de tradition et d’</a:t>
            </a:r>
            <a:r>
              <a:rPr lang="fr-FR" sz="1100" b="1" dirty="0" err="1">
                <a:ea typeface="+mj-lt"/>
                <a:cs typeface="+mj-lt"/>
              </a:rPr>
              <a:t>empuissancement</a:t>
            </a:r>
            <a:r>
              <a:rPr lang="fr-FR" sz="1100" b="1" dirty="0">
                <a:ea typeface="+mj-lt"/>
                <a:cs typeface="+mj-lt"/>
              </a:rPr>
              <a:t>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group of women standing outside&#10;&#10;AI-generated content may be incorrect.">
            <a:extLst>
              <a:ext uri="{FF2B5EF4-FFF2-40B4-BE49-F238E27FC236}">
                <a16:creationId xmlns:a16="http://schemas.microsoft.com/office/drawing/2014/main" id="{48F2C2C8-3FD4-8CCF-E7DE-60DA15EFA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5" y="539151"/>
            <a:ext cx="6118001" cy="40651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9704ED6-D715-8D3F-F0DC-BA1A18DD5889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EXERCICE SOMMATIF </a:t>
            </a:r>
          </a:p>
        </p:txBody>
      </p:sp>
    </p:spTree>
    <p:extLst>
      <p:ext uri="{BB962C8B-B14F-4D97-AF65-F5344CB8AC3E}">
        <p14:creationId xmlns:p14="http://schemas.microsoft.com/office/powerpoint/2010/main" val="11431787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32059" y="3416088"/>
            <a:ext cx="2389872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Sylvia D. Hamilton et Claire </a:t>
            </a:r>
            <a:r>
              <a:rPr lang="fr-FR" sz="1100" b="1" kern="100" dirty="0" err="1">
                <a:ea typeface="+mj-lt"/>
                <a:cs typeface="+mj-lt"/>
              </a:rPr>
              <a:t>Prieto</a:t>
            </a:r>
            <a:r>
              <a:rPr lang="fr-FR" sz="1100" b="1" kern="100" dirty="0">
                <a:ea typeface="+mj-lt"/>
                <a:cs typeface="+mj-lt"/>
              </a:rPr>
              <a:t>, photographie du film </a:t>
            </a:r>
            <a:r>
              <a:rPr lang="fr-FR" sz="1100" b="1" i="1" kern="100" dirty="0">
                <a:ea typeface="+mj-lt"/>
                <a:cs typeface="+mj-lt"/>
              </a:rPr>
              <a:t>Black Mother Black </a:t>
            </a:r>
            <a:r>
              <a:rPr lang="fr-FR" sz="1100" b="1" i="1" kern="100" dirty="0" err="1">
                <a:ea typeface="+mj-lt"/>
                <a:cs typeface="+mj-lt"/>
              </a:rPr>
              <a:t>Daughter</a:t>
            </a:r>
            <a:r>
              <a:rPr lang="fr-FR" sz="1100" b="1" kern="100" dirty="0">
                <a:ea typeface="+mj-lt"/>
                <a:cs typeface="+mj-lt"/>
              </a:rPr>
              <a:t>, 1989. Dans cette image, un groupe de femmes de Nouvelle-Écosse s’adonne à l’art de la vannerie.</a:t>
            </a:r>
            <a:endParaRPr lang="en-US" b="1" dirty="0"/>
          </a:p>
        </p:txBody>
      </p:sp>
      <p:pic>
        <p:nvPicPr>
          <p:cNvPr id="3" name="Picture 2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585583A2-6F08-EB2F-C277-CFB9A2393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532691"/>
            <a:ext cx="5630012" cy="41905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632D10-6C5A-62FA-270B-0BC245FF4446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EXERCICE SOMMATIF </a:t>
            </a:r>
          </a:p>
        </p:txBody>
      </p:sp>
    </p:spTree>
    <p:extLst>
      <p:ext uri="{BB962C8B-B14F-4D97-AF65-F5344CB8AC3E}">
        <p14:creationId xmlns:p14="http://schemas.microsoft.com/office/powerpoint/2010/main" val="22762955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232485" y="4368202"/>
            <a:ext cx="661829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dirty="0">
                <a:ea typeface="+mj-lt"/>
                <a:cs typeface="+mj-lt"/>
              </a:rPr>
              <a:t>Sylvia D. Hamilton et Claire </a:t>
            </a:r>
            <a:r>
              <a:rPr lang="fr-FR" sz="1100" b="1" dirty="0" err="1">
                <a:ea typeface="+mj-lt"/>
                <a:cs typeface="+mj-lt"/>
              </a:rPr>
              <a:t>Prieto</a:t>
            </a:r>
            <a:r>
              <a:rPr lang="fr-FR" sz="1100" b="1" dirty="0">
                <a:ea typeface="+mj-lt"/>
                <a:cs typeface="+mj-lt"/>
              </a:rPr>
              <a:t>, photographie du film </a:t>
            </a:r>
            <a:r>
              <a:rPr lang="fr-FR" sz="1100" b="1" i="1" dirty="0">
                <a:ea typeface="+mj-lt"/>
                <a:cs typeface="+mj-lt"/>
              </a:rPr>
              <a:t>Black Mother Black </a:t>
            </a:r>
            <a:r>
              <a:rPr lang="fr-FR" sz="1100" b="1" i="1" dirty="0" err="1">
                <a:ea typeface="+mj-lt"/>
                <a:cs typeface="+mj-lt"/>
              </a:rPr>
              <a:t>Daughter</a:t>
            </a:r>
            <a:r>
              <a:rPr lang="fr-FR" sz="1100" b="1" dirty="0">
                <a:ea typeface="+mj-lt"/>
                <a:cs typeface="+mj-lt"/>
              </a:rPr>
              <a:t>, 1989. </a:t>
            </a:r>
            <a:br>
              <a:rPr lang="fr-FR" sz="1100" b="1" dirty="0">
                <a:ea typeface="+mj-lt"/>
                <a:cs typeface="+mj-lt"/>
              </a:rPr>
            </a:br>
            <a:r>
              <a:rPr lang="fr-FR" sz="1100" b="1" dirty="0">
                <a:ea typeface="+mj-lt"/>
                <a:cs typeface="+mj-lt"/>
              </a:rPr>
              <a:t>Ce film est le premier documentaire de Hamilton diffusé par l’Office national du film.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person and person standing on a dock&#10;&#10;AI-generated content may be incorrect.">
            <a:extLst>
              <a:ext uri="{FF2B5EF4-FFF2-40B4-BE49-F238E27FC236}">
                <a16:creationId xmlns:a16="http://schemas.microsoft.com/office/drawing/2014/main" id="{8507EFD7-3183-AF27-1CA3-6D7ABB03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42" y="489682"/>
            <a:ext cx="6552978" cy="373665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4804C9-1DC2-F27B-71E7-FBAC1CF2B190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EXERCICE SOMMATIF </a:t>
            </a:r>
          </a:p>
        </p:txBody>
      </p:sp>
    </p:spTree>
    <p:extLst>
      <p:ext uri="{BB962C8B-B14F-4D97-AF65-F5344CB8AC3E}">
        <p14:creationId xmlns:p14="http://schemas.microsoft.com/office/powerpoint/2010/main" val="13152323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190639" y="4376367"/>
            <a:ext cx="675123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en-US" sz="1100" b="1" kern="100" dirty="0">
                <a:ea typeface="+mj-lt"/>
                <a:cs typeface="+mj-lt"/>
              </a:rPr>
              <a:t>Sylvia D. Hamilton, </a:t>
            </a:r>
            <a:r>
              <a:rPr lang="en-US" sz="1100" b="1" kern="100" dirty="0" err="1">
                <a:ea typeface="+mj-lt"/>
                <a:cs typeface="+mj-lt"/>
              </a:rPr>
              <a:t>photographie</a:t>
            </a:r>
            <a:r>
              <a:rPr lang="en-US" sz="1100" b="1" kern="100" dirty="0">
                <a:ea typeface="+mj-lt"/>
                <a:cs typeface="+mj-lt"/>
              </a:rPr>
              <a:t> du film </a:t>
            </a:r>
            <a:r>
              <a:rPr lang="en-US" sz="1100" b="1" i="1" kern="100" dirty="0">
                <a:ea typeface="+mj-lt"/>
                <a:cs typeface="+mj-lt"/>
              </a:rPr>
              <a:t>Speak It! From the Heart of Black Nova Scotia</a:t>
            </a:r>
            <a:r>
              <a:rPr lang="en-US" sz="1100" b="1" kern="100" dirty="0">
                <a:ea typeface="+mj-lt"/>
                <a:cs typeface="+mj-lt"/>
              </a:rPr>
              <a:t>, 1992. </a:t>
            </a:r>
          </a:p>
          <a:p>
            <a:pPr algn="ctr"/>
            <a:r>
              <a:rPr lang="en-US" sz="1100" b="1" kern="100" dirty="0">
                <a:ea typeface="+mj-lt"/>
                <a:cs typeface="+mj-lt"/>
              </a:rPr>
              <a:t>Des </a:t>
            </a:r>
            <a:r>
              <a:rPr lang="en-US" sz="1100" b="1" kern="100" dirty="0" err="1">
                <a:ea typeface="+mj-lt"/>
                <a:cs typeface="+mj-lt"/>
              </a:rPr>
              <a:t>étudiant·es</a:t>
            </a:r>
            <a:r>
              <a:rPr lang="en-US" sz="1100" b="1" kern="100" dirty="0">
                <a:ea typeface="+mj-lt"/>
                <a:cs typeface="+mj-lt"/>
              </a:rPr>
              <a:t> du Cultural Awareness Youth Group </a:t>
            </a:r>
            <a:r>
              <a:rPr lang="en-US" sz="1100" b="1" kern="100" dirty="0" err="1">
                <a:ea typeface="+mj-lt"/>
                <a:cs typeface="+mj-lt"/>
              </a:rPr>
              <a:t>manifestent</a:t>
            </a:r>
            <a:r>
              <a:rPr lang="en-US" sz="1100" b="1" kern="100" dirty="0">
                <a:ea typeface="+mj-lt"/>
                <a:cs typeface="+mj-lt"/>
              </a:rPr>
              <a:t> à </a:t>
            </a:r>
            <a:r>
              <a:rPr lang="en-US" sz="1100" b="1" kern="100" dirty="0" err="1">
                <a:ea typeface="+mj-lt"/>
                <a:cs typeface="+mj-lt"/>
              </a:rPr>
              <a:t>l’occasion</a:t>
            </a:r>
            <a:r>
              <a:rPr lang="en-US" sz="1100" b="1" kern="100" dirty="0">
                <a:ea typeface="+mj-lt"/>
                <a:cs typeface="+mj-lt"/>
              </a:rPr>
              <a:t> de la </a:t>
            </a:r>
            <a:r>
              <a:rPr lang="en-US" sz="1100" b="1" kern="100" dirty="0" err="1">
                <a:ea typeface="+mj-lt"/>
                <a:cs typeface="+mj-lt"/>
              </a:rPr>
              <a:t>Journée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internationale</a:t>
            </a:r>
            <a:r>
              <a:rPr lang="en-US" sz="1100" b="1" kern="100" dirty="0">
                <a:ea typeface="+mj-lt"/>
                <a:cs typeface="+mj-lt"/>
              </a:rPr>
              <a:t> pour </a:t>
            </a:r>
            <a:r>
              <a:rPr lang="en-US" sz="1100" b="1" kern="100" dirty="0" err="1">
                <a:ea typeface="+mj-lt"/>
                <a:cs typeface="+mj-lt"/>
              </a:rPr>
              <a:t>l’élimination</a:t>
            </a:r>
            <a:r>
              <a:rPr lang="en-US" sz="1100" b="1" kern="100" dirty="0">
                <a:ea typeface="+mj-lt"/>
                <a:cs typeface="+mj-lt"/>
              </a:rPr>
              <a:t> de la discrimination </a:t>
            </a:r>
            <a:r>
              <a:rPr lang="en-US" sz="1100" b="1" kern="100" dirty="0" err="1">
                <a:ea typeface="+mj-lt"/>
                <a:cs typeface="+mj-lt"/>
              </a:rPr>
              <a:t>raciale</a:t>
            </a:r>
            <a:r>
              <a:rPr lang="en-US" sz="1100" b="1" kern="100" dirty="0">
                <a:ea typeface="+mj-lt"/>
                <a:cs typeface="+mj-lt"/>
              </a:rPr>
              <a:t>, tenue </a:t>
            </a:r>
            <a:r>
              <a:rPr lang="en-US" sz="1100" b="1" kern="100" dirty="0" err="1">
                <a:ea typeface="+mj-lt"/>
                <a:cs typeface="+mj-lt"/>
              </a:rPr>
              <a:t>chaque</a:t>
            </a:r>
            <a:r>
              <a:rPr lang="en-US" sz="1100" b="1" kern="100" dirty="0">
                <a:ea typeface="+mj-lt"/>
                <a:cs typeface="+mj-lt"/>
              </a:rPr>
              <a:t> </a:t>
            </a:r>
            <a:r>
              <a:rPr lang="en-US" sz="1100" b="1" kern="100" dirty="0" err="1">
                <a:ea typeface="+mj-lt"/>
                <a:cs typeface="+mj-lt"/>
              </a:rPr>
              <a:t>année</a:t>
            </a:r>
            <a:r>
              <a:rPr lang="en-US" sz="1100" b="1" kern="100" dirty="0">
                <a:ea typeface="+mj-lt"/>
                <a:cs typeface="+mj-lt"/>
              </a:rPr>
              <a:t>.</a:t>
            </a:r>
            <a:endParaRPr lang="en-US" sz="1100" b="1" kern="100" dirty="0"/>
          </a:p>
        </p:txBody>
      </p:sp>
      <p:pic>
        <p:nvPicPr>
          <p:cNvPr id="3" name="Picture 2" descr="A group of people holding a banner&#10;&#10;AI-generated content may be incorrect.">
            <a:extLst>
              <a:ext uri="{FF2B5EF4-FFF2-40B4-BE49-F238E27FC236}">
                <a16:creationId xmlns:a16="http://schemas.microsoft.com/office/drawing/2014/main" id="{FDF4B216-6947-9935-8225-96E3F70F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409" y="479606"/>
            <a:ext cx="6637689" cy="38967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6A4331-9268-E351-3FBA-1F6ABC6D8ED0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EXERCICE SOMMATIF </a:t>
            </a:r>
          </a:p>
        </p:txBody>
      </p:sp>
    </p:spTree>
    <p:extLst>
      <p:ext uri="{BB962C8B-B14F-4D97-AF65-F5344CB8AC3E}">
        <p14:creationId xmlns:p14="http://schemas.microsoft.com/office/powerpoint/2010/main" val="35993390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05262" y="3065499"/>
            <a:ext cx="2664466" cy="15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Sylvia D. Hamilton, photographie du film </a:t>
            </a:r>
            <a:r>
              <a:rPr lang="fr-FR" sz="1100" b="1" i="1" dirty="0" err="1">
                <a:ea typeface="+mj-lt"/>
                <a:cs typeface="+mj-lt"/>
              </a:rPr>
              <a:t>Speak</a:t>
            </a:r>
            <a:r>
              <a:rPr lang="fr-FR" sz="1100" b="1" i="1" dirty="0">
                <a:ea typeface="+mj-lt"/>
                <a:cs typeface="+mj-lt"/>
              </a:rPr>
              <a:t> It! </a:t>
            </a:r>
            <a:r>
              <a:rPr lang="fr-FR" sz="1100" b="1" i="1" dirty="0" err="1">
                <a:ea typeface="+mj-lt"/>
                <a:cs typeface="+mj-lt"/>
              </a:rPr>
              <a:t>From</a:t>
            </a:r>
            <a:r>
              <a:rPr lang="fr-FR" sz="1100" b="1" i="1" dirty="0">
                <a:ea typeface="+mj-lt"/>
                <a:cs typeface="+mj-lt"/>
              </a:rPr>
              <a:t> the </a:t>
            </a:r>
            <a:r>
              <a:rPr lang="fr-FR" sz="1100" b="1" i="1" dirty="0" err="1">
                <a:ea typeface="+mj-lt"/>
                <a:cs typeface="+mj-lt"/>
              </a:rPr>
              <a:t>Heart</a:t>
            </a:r>
            <a:r>
              <a:rPr lang="fr-FR" sz="1100" b="1" i="1" dirty="0">
                <a:ea typeface="+mj-lt"/>
                <a:cs typeface="+mj-lt"/>
              </a:rPr>
              <a:t> of Black Nova Scotia</a:t>
            </a:r>
            <a:r>
              <a:rPr lang="fr-FR" sz="1100" b="1" dirty="0">
                <a:ea typeface="+mj-lt"/>
                <a:cs typeface="+mj-lt"/>
              </a:rPr>
              <a:t>, 1992. </a:t>
            </a:r>
          </a:p>
          <a:p>
            <a:r>
              <a:rPr lang="fr-FR" sz="1100" b="1" dirty="0">
                <a:ea typeface="+mj-lt"/>
                <a:cs typeface="+mj-lt"/>
              </a:rPr>
              <a:t>Ce film porte sur les expériences d’un groupe d’</a:t>
            </a:r>
            <a:r>
              <a:rPr lang="fr-FR" sz="1100" b="1" dirty="0" err="1">
                <a:ea typeface="+mj-lt"/>
                <a:cs typeface="+mj-lt"/>
              </a:rPr>
              <a:t>adolescent·es</a:t>
            </a:r>
            <a:r>
              <a:rPr lang="fr-FR" sz="1100" b="1" dirty="0">
                <a:ea typeface="+mj-lt"/>
                <a:cs typeface="+mj-lt"/>
              </a:rPr>
              <a:t> </a:t>
            </a:r>
            <a:r>
              <a:rPr lang="fr-FR" sz="1100" b="1" dirty="0" err="1">
                <a:ea typeface="+mj-lt"/>
                <a:cs typeface="+mj-lt"/>
              </a:rPr>
              <a:t>noir·es</a:t>
            </a:r>
            <a:r>
              <a:rPr lang="fr-FR" sz="1100" b="1" dirty="0">
                <a:ea typeface="+mj-lt"/>
                <a:cs typeface="+mj-lt"/>
              </a:rPr>
              <a:t> de Halifax qui grandissent dans une communauté majoritairement blanche.</a:t>
            </a:r>
          </a:p>
        </p:txBody>
      </p:sp>
      <p:pic>
        <p:nvPicPr>
          <p:cNvPr id="3" name="Picture 2" descr="A group of people sitting together in a library&#10;&#10;AI-generated content may be incorrect.">
            <a:extLst>
              <a:ext uri="{FF2B5EF4-FFF2-40B4-BE49-F238E27FC236}">
                <a16:creationId xmlns:a16="http://schemas.microsoft.com/office/drawing/2014/main" id="{6E9AFB6B-F950-B9AF-4344-5FD4DB72F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38" y="539151"/>
            <a:ext cx="5604276" cy="40651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1A48DED-2328-B2B0-AA54-4EB927AD50D5}"/>
              </a:ext>
            </a:extLst>
          </p:cNvPr>
          <p:cNvSpPr txBox="1"/>
          <p:nvPr/>
        </p:nvSpPr>
        <p:spPr>
          <a:xfrm>
            <a:off x="150223" y="98650"/>
            <a:ext cx="45720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fr-CA" dirty="0"/>
              <a:t>EXERCICE SOMMATIF </a:t>
            </a:r>
          </a:p>
        </p:txBody>
      </p:sp>
    </p:spTree>
    <p:extLst>
      <p:ext uri="{BB962C8B-B14F-4D97-AF65-F5344CB8AC3E}">
        <p14:creationId xmlns:p14="http://schemas.microsoft.com/office/powerpoint/2010/main" val="295619551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30032" y="3547271"/>
            <a:ext cx="266446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Donald Cameron Mackay, </a:t>
            </a:r>
            <a:r>
              <a:rPr lang="fr-FR" sz="1100" b="1" dirty="0" err="1">
                <a:ea typeface="+mj-lt"/>
                <a:cs typeface="+mj-lt"/>
              </a:rPr>
              <a:t>Landscape</a:t>
            </a:r>
            <a:r>
              <a:rPr lang="fr-FR" sz="1100" b="1" dirty="0">
                <a:ea typeface="+mj-lt"/>
                <a:cs typeface="+mj-lt"/>
              </a:rPr>
              <a:t>, </a:t>
            </a:r>
            <a:r>
              <a:rPr lang="fr-FR" sz="1100" b="1" i="1" dirty="0">
                <a:ea typeface="+mj-lt"/>
                <a:cs typeface="+mj-lt"/>
              </a:rPr>
              <a:t>Herring Cove </a:t>
            </a:r>
            <a:r>
              <a:rPr lang="fr-FR" sz="1100" b="1" dirty="0">
                <a:ea typeface="+mj-lt"/>
                <a:cs typeface="+mj-lt"/>
              </a:rPr>
              <a:t>(</a:t>
            </a:r>
            <a:r>
              <a:rPr lang="fr-FR" sz="1100" b="1" i="1" dirty="0">
                <a:ea typeface="+mj-lt"/>
                <a:cs typeface="+mj-lt"/>
              </a:rPr>
              <a:t>Paysage, Herring Cove</a:t>
            </a:r>
            <a:r>
              <a:rPr lang="fr-FR" sz="1100" b="1" dirty="0">
                <a:ea typeface="+mj-lt"/>
                <a:cs typeface="+mj-lt"/>
              </a:rPr>
              <a:t>), v.1950. Cette joyeuse représentation de Herring Cove illustre la vie en Nouvelle-Écosse au milieu du vingtième siècle. </a:t>
            </a:r>
            <a:endParaRPr lang="en-US" sz="1100" b="1" dirty="0">
              <a:ea typeface="+mj-lt"/>
              <a:cs typeface="+mj-lt"/>
            </a:endParaRPr>
          </a:p>
        </p:txBody>
      </p:sp>
      <p:pic>
        <p:nvPicPr>
          <p:cNvPr id="3" name="Picture 2" descr="A painting of a house and a fishing net&#10;&#10;AI-generated content may be incorrect.">
            <a:extLst>
              <a:ext uri="{FF2B5EF4-FFF2-40B4-BE49-F238E27FC236}">
                <a16:creationId xmlns:a16="http://schemas.microsoft.com/office/drawing/2014/main" id="{66A2A99C-FABF-BF1A-D0DD-CDA51276E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26" y="395935"/>
            <a:ext cx="5398662" cy="43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680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913530" y="3523294"/>
            <a:ext cx="2664466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en-US" sz="1100" b="1" dirty="0"/>
              <a:t>Elizabeth Styring Nutt, </a:t>
            </a:r>
            <a:r>
              <a:rPr lang="en-US" sz="1100" b="1" i="1" dirty="0"/>
              <a:t>Autumn on the Northwest Arm, Halifax, Nova Scotia </a:t>
            </a:r>
            <a:r>
              <a:rPr lang="en-US" sz="1100" b="1" dirty="0"/>
              <a:t>(</a:t>
            </a:r>
            <a:r>
              <a:rPr lang="en-US" sz="1100" b="1" i="1" dirty="0" err="1"/>
              <a:t>L’automne</a:t>
            </a:r>
            <a:r>
              <a:rPr lang="en-US" sz="1100" b="1" i="1" dirty="0"/>
              <a:t> sur le bras Northwest, Halifax</a:t>
            </a:r>
            <a:r>
              <a:rPr lang="en-US" sz="1100" b="1" dirty="0"/>
              <a:t>), 1930. </a:t>
            </a:r>
          </a:p>
          <a:p>
            <a:r>
              <a:rPr lang="en-US" sz="1100" b="1" dirty="0"/>
              <a:t>Styring Nutt capture un moment de </a:t>
            </a:r>
            <a:r>
              <a:rPr lang="en-US" sz="1100" b="1" dirty="0" err="1"/>
              <a:t>sérénité</a:t>
            </a:r>
            <a:r>
              <a:rPr lang="en-US" sz="1100" b="1" dirty="0"/>
              <a:t> sur la </a:t>
            </a:r>
            <a:r>
              <a:rPr lang="en-US" sz="1100" b="1" dirty="0" err="1"/>
              <a:t>côte</a:t>
            </a:r>
            <a:r>
              <a:rPr lang="en-US" sz="1100" b="1" dirty="0"/>
              <a:t> de Halifax</a:t>
            </a:r>
          </a:p>
        </p:txBody>
      </p:sp>
      <p:pic>
        <p:nvPicPr>
          <p:cNvPr id="3" name="Picture 2" descr="A painting of a lake with trees and a couple of people&#10;&#10;AI-generated content may be incorrect.">
            <a:extLst>
              <a:ext uri="{FF2B5EF4-FFF2-40B4-BE49-F238E27FC236}">
                <a16:creationId xmlns:a16="http://schemas.microsoft.com/office/drawing/2014/main" id="{2CBC4630-733A-B2BE-818F-5B0BC942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4" y="463043"/>
            <a:ext cx="5178742" cy="42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965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1246191" y="4364052"/>
            <a:ext cx="71286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en-US" sz="1100" b="1" dirty="0" err="1">
                <a:ea typeface="+mj-lt"/>
                <a:cs typeface="+mj-lt"/>
              </a:rPr>
              <a:t>Shyronn</a:t>
            </a:r>
            <a:r>
              <a:rPr lang="en-US" sz="1100" b="1" dirty="0">
                <a:ea typeface="+mj-lt"/>
                <a:cs typeface="+mj-lt"/>
              </a:rPr>
              <a:t> </a:t>
            </a:r>
            <a:r>
              <a:rPr lang="en-US" sz="1100" b="1" dirty="0" err="1">
                <a:ea typeface="+mj-lt"/>
                <a:cs typeface="+mj-lt"/>
              </a:rPr>
              <a:t>Smardon</a:t>
            </a:r>
            <a:r>
              <a:rPr lang="en-US" sz="1100" b="1" dirty="0">
                <a:ea typeface="+mj-lt"/>
                <a:cs typeface="+mj-lt"/>
              </a:rPr>
              <a:t>, Shauntay Grant à Citadel Hill, Halifax, avec </a:t>
            </a:r>
            <a:r>
              <a:rPr lang="en-US" sz="1100" b="1" i="1" dirty="0">
                <a:ea typeface="+mj-lt"/>
                <a:cs typeface="+mj-lt"/>
              </a:rPr>
              <a:t>Winter Quilt </a:t>
            </a:r>
            <a:r>
              <a:rPr lang="en-US" sz="1100" b="1" dirty="0">
                <a:ea typeface="+mj-lt"/>
                <a:cs typeface="+mj-lt"/>
              </a:rPr>
              <a:t>(</a:t>
            </a:r>
            <a:r>
              <a:rPr lang="en-US" sz="1100" b="1" i="1" dirty="0" err="1">
                <a:ea typeface="+mj-lt"/>
                <a:cs typeface="+mj-lt"/>
              </a:rPr>
              <a:t>Courtepointe</a:t>
            </a:r>
            <a:r>
              <a:rPr lang="en-US" sz="1100" b="1" i="1" dirty="0">
                <a:ea typeface="+mj-lt"/>
                <a:cs typeface="+mj-lt"/>
              </a:rPr>
              <a:t> </a:t>
            </a:r>
            <a:r>
              <a:rPr lang="en-US" sz="1100" b="1" i="1" dirty="0" err="1">
                <a:ea typeface="+mj-lt"/>
                <a:cs typeface="+mj-lt"/>
              </a:rPr>
              <a:t>d’hiver</a:t>
            </a:r>
            <a:r>
              <a:rPr lang="en-US" sz="1100" b="1" dirty="0">
                <a:ea typeface="+mj-lt"/>
                <a:cs typeface="+mj-lt"/>
              </a:rPr>
              <a:t>), v.1950, </a:t>
            </a:r>
            <a:r>
              <a:rPr lang="en-US" sz="1100" b="1" dirty="0" err="1">
                <a:ea typeface="+mj-lt"/>
                <a:cs typeface="+mj-lt"/>
              </a:rPr>
              <a:t>réalisée</a:t>
            </a:r>
            <a:r>
              <a:rPr lang="en-US" sz="1100" b="1" dirty="0">
                <a:ea typeface="+mj-lt"/>
                <a:cs typeface="+mj-lt"/>
              </a:rPr>
              <a:t> par son </a:t>
            </a:r>
            <a:r>
              <a:rPr lang="en-US" sz="1100" b="1" dirty="0" err="1">
                <a:ea typeface="+mj-lt"/>
                <a:cs typeface="+mj-lt"/>
              </a:rPr>
              <a:t>arrière</a:t>
            </a:r>
            <a:r>
              <a:rPr lang="en-US" sz="1100" b="1" dirty="0">
                <a:ea typeface="+mj-lt"/>
                <a:cs typeface="+mj-lt"/>
              </a:rPr>
              <a:t>-grand-mère Annie Simmonds, 2013.</a:t>
            </a:r>
          </a:p>
        </p:txBody>
      </p:sp>
      <p:pic>
        <p:nvPicPr>
          <p:cNvPr id="3" name="Picture 2" descr="A person standing in a snowy field with a blanket&#10;&#10;AI-generated content may be incorrect.">
            <a:extLst>
              <a:ext uri="{FF2B5EF4-FFF2-40B4-BE49-F238E27FC236}">
                <a16:creationId xmlns:a16="http://schemas.microsoft.com/office/drawing/2014/main" id="{C63948D3-A385-95B0-32F9-1E70EF70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133" y="368675"/>
            <a:ext cx="6771736" cy="381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19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7326705" y="4082195"/>
            <a:ext cx="126267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100" dirty="0" err="1">
                <a:ea typeface="+mj-lt"/>
                <a:cs typeface="+mj-lt"/>
              </a:rPr>
              <a:t>Photographie</a:t>
            </a:r>
            <a:r>
              <a:rPr lang="en-US" sz="1100" dirty="0">
                <a:ea typeface="+mj-lt"/>
                <a:cs typeface="+mj-lt"/>
              </a:rPr>
              <a:t> </a:t>
            </a:r>
            <a:r>
              <a:rPr lang="en-US" sz="1100" dirty="0" err="1">
                <a:ea typeface="+mj-lt"/>
                <a:cs typeface="+mj-lt"/>
              </a:rPr>
              <a:t>d’Alan</a:t>
            </a:r>
            <a:r>
              <a:rPr lang="en-US" sz="1100" dirty="0">
                <a:ea typeface="+mj-lt"/>
                <a:cs typeface="+mj-lt"/>
              </a:rPr>
              <a:t> </a:t>
            </a:r>
            <a:r>
              <a:rPr lang="en-US" sz="1100" dirty="0" err="1">
                <a:ea typeface="+mj-lt"/>
                <a:cs typeface="+mj-lt"/>
              </a:rPr>
              <a:t>Syliboy</a:t>
            </a:r>
            <a:r>
              <a:rPr lang="en-US" sz="1100" dirty="0">
                <a:ea typeface="+mj-lt"/>
                <a:cs typeface="+mj-lt"/>
              </a:rPr>
              <a:t>, date inconnue.</a:t>
            </a:r>
            <a:endParaRPr lang="en-US" dirty="0">
              <a:ea typeface="+mj-lt"/>
              <a:cs typeface="+mj-lt"/>
            </a:endParaRPr>
          </a:p>
        </p:txBody>
      </p:sp>
      <p:pic>
        <p:nvPicPr>
          <p:cNvPr id="2" name="Picture 1" descr="A person with a beard and mustache holding his hand to his mouth&#10;&#10;AI-generated content may be incorrect.">
            <a:extLst>
              <a:ext uri="{FF2B5EF4-FFF2-40B4-BE49-F238E27FC236}">
                <a16:creationId xmlns:a16="http://schemas.microsoft.com/office/drawing/2014/main" id="{4CA575B9-EA94-A494-7400-7A8C2740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03" y="354341"/>
            <a:ext cx="6702186" cy="44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74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245853" y="3949876"/>
            <a:ext cx="280826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ffectLst/>
                <a:ea typeface="+mj-lt"/>
                <a:cs typeface="+mj-lt"/>
              </a:rPr>
              <a:t>Alan </a:t>
            </a:r>
            <a:r>
              <a:rPr lang="fr-FR" sz="1100" b="1" dirty="0" err="1">
                <a:effectLst/>
                <a:ea typeface="+mj-lt"/>
                <a:cs typeface="+mj-lt"/>
              </a:rPr>
              <a:t>Syliboy</a:t>
            </a:r>
            <a:r>
              <a:rPr lang="fr-FR" sz="1100" b="1" i="1" dirty="0">
                <a:effectLst/>
                <a:ea typeface="+mj-lt"/>
                <a:cs typeface="+mj-lt"/>
              </a:rPr>
              <a:t>, Wolverine and Little Thunder </a:t>
            </a:r>
            <a:r>
              <a:rPr lang="fr-FR" sz="1100" b="1" dirty="0">
                <a:effectLst/>
                <a:ea typeface="+mj-lt"/>
                <a:cs typeface="+mj-lt"/>
              </a:rPr>
              <a:t>(</a:t>
            </a:r>
            <a:r>
              <a:rPr lang="fr-FR" sz="1100" b="1" i="1" dirty="0">
                <a:effectLst/>
                <a:ea typeface="+mj-lt"/>
                <a:cs typeface="+mj-lt"/>
              </a:rPr>
              <a:t>Wolverine et petit tonnerre</a:t>
            </a:r>
            <a:r>
              <a:rPr lang="fr-FR" sz="1100" b="1" dirty="0">
                <a:effectLst/>
                <a:ea typeface="+mj-lt"/>
                <a:cs typeface="+mj-lt"/>
              </a:rPr>
              <a:t>), date inconnue. Cette œuvre témoigne du style graphique de </a:t>
            </a:r>
            <a:r>
              <a:rPr lang="fr-FR" sz="1100" b="1" dirty="0" err="1">
                <a:effectLst/>
                <a:ea typeface="+mj-lt"/>
                <a:cs typeface="+mj-lt"/>
              </a:rPr>
              <a:t>Syliboy</a:t>
            </a:r>
            <a:r>
              <a:rPr lang="fr-FR" sz="1100" b="1" dirty="0">
                <a:effectLst/>
                <a:ea typeface="+mj-lt"/>
                <a:cs typeface="+mj-lt"/>
              </a:rPr>
              <a:t>.</a:t>
            </a:r>
            <a:endParaRPr lang="en-CA" sz="1100" b="1" dirty="0">
              <a:effectLst/>
              <a:ea typeface="+mj-lt"/>
              <a:cs typeface="+mj-lt"/>
            </a:endParaRPr>
          </a:p>
        </p:txBody>
      </p:sp>
      <p:pic>
        <p:nvPicPr>
          <p:cNvPr id="3" name="Picture 2" descr="A painting of a person in a canoe&#10;&#10;AI-generated content may be incorrect.">
            <a:extLst>
              <a:ext uri="{FF2B5EF4-FFF2-40B4-BE49-F238E27FC236}">
                <a16:creationId xmlns:a16="http://schemas.microsoft.com/office/drawing/2014/main" id="{E3B761B0-BAF4-F7FE-F95B-DE2D3D63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93" y="345056"/>
            <a:ext cx="5644962" cy="445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4042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2092843" y="4382057"/>
            <a:ext cx="495046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Alan </a:t>
            </a:r>
            <a:r>
              <a:rPr lang="fr-FR" sz="1100" b="1" kern="100" dirty="0" err="1">
                <a:ea typeface="+mj-lt"/>
                <a:cs typeface="+mj-lt"/>
              </a:rPr>
              <a:t>Syliboy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 err="1">
                <a:ea typeface="+mj-lt"/>
                <a:cs typeface="+mj-lt"/>
              </a:rPr>
              <a:t>Tuft’s</a:t>
            </a:r>
            <a:r>
              <a:rPr lang="fr-FR" sz="1100" b="1" i="1" kern="100" dirty="0">
                <a:ea typeface="+mj-lt"/>
                <a:cs typeface="+mj-lt"/>
              </a:rPr>
              <a:t> Cove Survivor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Survivant de </a:t>
            </a:r>
            <a:r>
              <a:rPr lang="fr-FR" sz="1100" b="1" i="1" kern="100" dirty="0" err="1">
                <a:ea typeface="+mj-lt"/>
                <a:cs typeface="+mj-lt"/>
              </a:rPr>
              <a:t>Tuft’s</a:t>
            </a:r>
            <a:r>
              <a:rPr lang="fr-FR" sz="1100" b="1" i="1" kern="100" dirty="0">
                <a:ea typeface="+mj-lt"/>
                <a:cs typeface="+mj-lt"/>
              </a:rPr>
              <a:t> Cove</a:t>
            </a:r>
            <a:r>
              <a:rPr lang="fr-FR" sz="1100" b="1" kern="100" dirty="0">
                <a:ea typeface="+mj-lt"/>
                <a:cs typeface="+mj-lt"/>
              </a:rPr>
              <a:t>), 1999. </a:t>
            </a:r>
            <a:br>
              <a:rPr lang="fr-FR" sz="1100" b="1" kern="100" dirty="0">
                <a:ea typeface="+mj-lt"/>
                <a:cs typeface="+mj-lt"/>
              </a:rPr>
            </a:br>
            <a:r>
              <a:rPr lang="fr-FR" sz="1100" b="1" kern="100" dirty="0">
                <a:ea typeface="+mj-lt"/>
                <a:cs typeface="+mj-lt"/>
              </a:rPr>
              <a:t>La pratique artistique de </a:t>
            </a:r>
            <a:r>
              <a:rPr lang="fr-FR" sz="1100" b="1" kern="100" dirty="0" err="1">
                <a:ea typeface="+mj-lt"/>
                <a:cs typeface="+mj-lt"/>
              </a:rPr>
              <a:t>Syliboy</a:t>
            </a:r>
            <a:r>
              <a:rPr lang="fr-FR" sz="1100" b="1" kern="100" dirty="0">
                <a:ea typeface="+mj-lt"/>
                <a:cs typeface="+mj-lt"/>
              </a:rPr>
              <a:t> devient pour lui un moyen de se réapproprier, de comprendre et de célébrer sa culture.</a:t>
            </a:r>
            <a:endParaRPr lang="en-US" sz="1100" b="1" kern="100" dirty="0"/>
          </a:p>
        </p:txBody>
      </p:sp>
      <p:pic>
        <p:nvPicPr>
          <p:cNvPr id="3" name="Picture 2" descr="A collage of two people&#10;&#10;AI-generated content may be incorrect.">
            <a:extLst>
              <a:ext uri="{FF2B5EF4-FFF2-40B4-BE49-F238E27FC236}">
                <a16:creationId xmlns:a16="http://schemas.microsoft.com/office/drawing/2014/main" id="{7E629477-B120-6B52-C0D6-E2C49041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21" y="345057"/>
            <a:ext cx="6535362" cy="39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71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488678" y="4199775"/>
            <a:ext cx="232875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Photographie de Tom </a:t>
            </a:r>
            <a:r>
              <a:rPr lang="fr-FR" sz="1100" b="1" dirty="0" err="1">
                <a:ea typeface="+mj-lt"/>
                <a:cs typeface="+mj-lt"/>
              </a:rPr>
              <a:t>Forrestall</a:t>
            </a:r>
            <a:r>
              <a:rPr lang="fr-FR" sz="1100" b="1" dirty="0">
                <a:ea typeface="+mj-lt"/>
                <a:cs typeface="+mj-lt"/>
              </a:rPr>
              <a:t> dans son atelier, date inconnue.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4" name="Picture 3" descr="A person with a beard sitting in front of a painting&#10;&#10;AI-generated content may be incorrect.">
            <a:extLst>
              <a:ext uri="{FF2B5EF4-FFF2-40B4-BE49-F238E27FC236}">
                <a16:creationId xmlns:a16="http://schemas.microsoft.com/office/drawing/2014/main" id="{3DC9C98F-13DC-DD21-4A73-F8B36152F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84" y="420538"/>
            <a:ext cx="5708970" cy="430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762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038213" y="3873967"/>
            <a:ext cx="289678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kern="100" dirty="0">
                <a:ea typeface="+mj-lt"/>
                <a:cs typeface="+mj-lt"/>
              </a:rPr>
              <a:t>Tom </a:t>
            </a:r>
            <a:r>
              <a:rPr lang="fr-FR" sz="1100" b="1" kern="100" dirty="0" err="1">
                <a:ea typeface="+mj-lt"/>
                <a:cs typeface="+mj-lt"/>
              </a:rPr>
              <a:t>Forrestall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>
                <a:ea typeface="+mj-lt"/>
                <a:cs typeface="+mj-lt"/>
              </a:rPr>
              <a:t>Dog, Girl and Beach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Chien, fille et plage</a:t>
            </a:r>
            <a:r>
              <a:rPr lang="fr-FR" sz="1100" b="1" kern="100" dirty="0">
                <a:ea typeface="+mj-lt"/>
                <a:cs typeface="+mj-lt"/>
              </a:rPr>
              <a:t>), 1979. Cette œuvre révèle l’attention méticuleuse que </a:t>
            </a:r>
            <a:r>
              <a:rPr lang="fr-FR" sz="1100" b="1" kern="100" dirty="0" err="1">
                <a:ea typeface="+mj-lt"/>
                <a:cs typeface="+mj-lt"/>
              </a:rPr>
              <a:t>Forrestall</a:t>
            </a:r>
            <a:r>
              <a:rPr lang="fr-FR" sz="1100" b="1" kern="100" dirty="0">
                <a:ea typeface="+mj-lt"/>
                <a:cs typeface="+mj-lt"/>
              </a:rPr>
              <a:t> porte aux détails.</a:t>
            </a:r>
            <a:endParaRPr lang="en-US" b="1" dirty="0"/>
          </a:p>
        </p:txBody>
      </p:sp>
      <p:pic>
        <p:nvPicPr>
          <p:cNvPr id="3" name="Picture 2" descr="A couple images of a person sleeping on the beach&#10;&#10;AI-generated content may be incorrect.">
            <a:extLst>
              <a:ext uri="{FF2B5EF4-FFF2-40B4-BE49-F238E27FC236}">
                <a16:creationId xmlns:a16="http://schemas.microsoft.com/office/drawing/2014/main" id="{60A9E1FE-1765-C914-3293-EEF8F8CDB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3" y="313923"/>
            <a:ext cx="4756536" cy="45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2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565235" y="3626556"/>
            <a:ext cx="245261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r>
              <a:rPr lang="fr-FR" sz="1100" b="1" dirty="0">
                <a:ea typeface="+mj-lt"/>
                <a:cs typeface="+mj-lt"/>
              </a:rPr>
              <a:t>Tom </a:t>
            </a:r>
            <a:r>
              <a:rPr lang="fr-FR" sz="1100" b="1" dirty="0" err="1">
                <a:ea typeface="+mj-lt"/>
                <a:cs typeface="+mj-lt"/>
              </a:rPr>
              <a:t>Forrestall</a:t>
            </a:r>
            <a:r>
              <a:rPr lang="fr-FR" sz="1100" b="1" dirty="0">
                <a:ea typeface="+mj-lt"/>
                <a:cs typeface="+mj-lt"/>
              </a:rPr>
              <a:t>, </a:t>
            </a:r>
            <a:r>
              <a:rPr lang="fr-FR" sz="1100" b="1" i="1" dirty="0">
                <a:ea typeface="+mj-lt"/>
                <a:cs typeface="+mj-lt"/>
              </a:rPr>
              <a:t>The </a:t>
            </a:r>
            <a:r>
              <a:rPr lang="fr-FR" sz="1100" b="1" i="1" dirty="0" err="1">
                <a:ea typeface="+mj-lt"/>
                <a:cs typeface="+mj-lt"/>
              </a:rPr>
              <a:t>Dramatic</a:t>
            </a:r>
            <a:r>
              <a:rPr lang="fr-FR" sz="1100" b="1" i="1" dirty="0">
                <a:ea typeface="+mj-lt"/>
                <a:cs typeface="+mj-lt"/>
              </a:rPr>
              <a:t> Entrance </a:t>
            </a:r>
            <a:r>
              <a:rPr lang="fr-FR" sz="1100" b="1" dirty="0">
                <a:ea typeface="+mj-lt"/>
                <a:cs typeface="+mj-lt"/>
              </a:rPr>
              <a:t>(</a:t>
            </a:r>
            <a:r>
              <a:rPr lang="fr-FR" sz="1100" b="1" i="1" dirty="0">
                <a:ea typeface="+mj-lt"/>
                <a:cs typeface="+mj-lt"/>
              </a:rPr>
              <a:t>Entrée fracassante</a:t>
            </a:r>
            <a:r>
              <a:rPr lang="fr-FR" sz="1100" b="1" dirty="0">
                <a:ea typeface="+mj-lt"/>
                <a:cs typeface="+mj-lt"/>
              </a:rPr>
              <a:t>), 1985-août 2011. </a:t>
            </a:r>
            <a:br>
              <a:rPr lang="fr-FR" sz="1100" b="1" dirty="0">
                <a:ea typeface="+mj-lt"/>
                <a:cs typeface="+mj-lt"/>
              </a:rPr>
            </a:br>
            <a:r>
              <a:rPr lang="fr-FR" sz="1100" b="1" dirty="0">
                <a:ea typeface="+mj-lt"/>
                <a:cs typeface="+mj-lt"/>
              </a:rPr>
              <a:t>Cette œuvre est un exemple du réalisme cinématographique de </a:t>
            </a:r>
            <a:r>
              <a:rPr lang="fr-FR" sz="1100" b="1" dirty="0" err="1">
                <a:ea typeface="+mj-lt"/>
                <a:cs typeface="+mj-lt"/>
              </a:rPr>
              <a:t>Forrestall</a:t>
            </a:r>
            <a:r>
              <a:rPr lang="en-CA" sz="1100" b="1" dirty="0">
                <a:effectLst/>
                <a:ea typeface="+mj-lt"/>
                <a:cs typeface="+mj-lt"/>
              </a:rPr>
              <a:t>. </a:t>
            </a:r>
            <a:endParaRPr lang="en-US" b="1" dirty="0">
              <a:ea typeface="+mj-lt"/>
              <a:cs typeface="+mj-lt"/>
            </a:endParaRPr>
          </a:p>
        </p:txBody>
      </p:sp>
      <p:pic>
        <p:nvPicPr>
          <p:cNvPr id="3" name="Picture 2" descr="A room with a table and chairs&#10;&#10;AI-generated content may be incorrect.">
            <a:extLst>
              <a:ext uri="{FF2B5EF4-FFF2-40B4-BE49-F238E27FC236}">
                <a16:creationId xmlns:a16="http://schemas.microsoft.com/office/drawing/2014/main" id="{9A3287C5-F226-E3B7-2B17-8DB81013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34" y="339438"/>
            <a:ext cx="6033556" cy="44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15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969917" y="4324576"/>
            <a:ext cx="720416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 anchor="t">
            <a:spAutoFit/>
          </a:bodyPr>
          <a:lstStyle/>
          <a:p>
            <a:pPr algn="ctr"/>
            <a:r>
              <a:rPr lang="fr-FR" sz="1100" b="1" kern="100" dirty="0">
                <a:ea typeface="+mj-lt"/>
                <a:cs typeface="+mj-lt"/>
              </a:rPr>
              <a:t>Tom </a:t>
            </a:r>
            <a:r>
              <a:rPr lang="fr-FR" sz="1100" b="1" kern="100" dirty="0" err="1">
                <a:ea typeface="+mj-lt"/>
                <a:cs typeface="+mj-lt"/>
              </a:rPr>
              <a:t>Forrestall</a:t>
            </a:r>
            <a:r>
              <a:rPr lang="fr-FR" sz="1100" b="1" kern="100" dirty="0">
                <a:ea typeface="+mj-lt"/>
                <a:cs typeface="+mj-lt"/>
              </a:rPr>
              <a:t>, </a:t>
            </a:r>
            <a:r>
              <a:rPr lang="fr-FR" sz="1100" b="1" i="1" kern="100" dirty="0" err="1">
                <a:ea typeface="+mj-lt"/>
                <a:cs typeface="+mj-lt"/>
              </a:rPr>
              <a:t>Midday</a:t>
            </a:r>
            <a:r>
              <a:rPr lang="fr-FR" sz="1100" b="1" i="1" kern="100" dirty="0">
                <a:ea typeface="+mj-lt"/>
                <a:cs typeface="+mj-lt"/>
              </a:rPr>
              <a:t> Nap, Near the </a:t>
            </a:r>
            <a:r>
              <a:rPr lang="fr-FR" sz="1100" b="1" i="1" kern="100" dirty="0" err="1">
                <a:ea typeface="+mj-lt"/>
                <a:cs typeface="+mj-lt"/>
              </a:rPr>
              <a:t>Fountain</a:t>
            </a:r>
            <a:r>
              <a:rPr lang="fr-FR" sz="1100" b="1" i="1" kern="100" dirty="0">
                <a:ea typeface="+mj-lt"/>
                <a:cs typeface="+mj-lt"/>
              </a:rPr>
              <a:t> </a:t>
            </a:r>
            <a:r>
              <a:rPr lang="fr-FR" sz="1100" b="1" kern="100" dirty="0">
                <a:ea typeface="+mj-lt"/>
                <a:cs typeface="+mj-lt"/>
              </a:rPr>
              <a:t>(</a:t>
            </a:r>
            <a:r>
              <a:rPr lang="fr-FR" sz="1100" b="1" i="1" kern="100" dirty="0">
                <a:ea typeface="+mj-lt"/>
                <a:cs typeface="+mj-lt"/>
              </a:rPr>
              <a:t>Sieste du midi près de la fontaine</a:t>
            </a:r>
            <a:r>
              <a:rPr lang="fr-FR" sz="1100" b="1" kern="100" dirty="0">
                <a:ea typeface="+mj-lt"/>
                <a:cs typeface="+mj-lt"/>
              </a:rPr>
              <a:t>), 2021-2022. </a:t>
            </a:r>
            <a:br>
              <a:rPr lang="fr-FR" sz="1100" b="1" kern="100" dirty="0">
                <a:ea typeface="+mj-lt"/>
                <a:cs typeface="+mj-lt"/>
              </a:rPr>
            </a:br>
            <a:r>
              <a:rPr lang="fr-FR" sz="1100" b="1" kern="100" dirty="0">
                <a:ea typeface="+mj-lt"/>
                <a:cs typeface="+mj-lt"/>
              </a:rPr>
              <a:t>Les peintures de </a:t>
            </a:r>
            <a:r>
              <a:rPr lang="fr-FR" sz="1100" b="1" kern="100" dirty="0" err="1">
                <a:ea typeface="+mj-lt"/>
                <a:cs typeface="+mj-lt"/>
              </a:rPr>
              <a:t>Forrestall</a:t>
            </a:r>
            <a:r>
              <a:rPr lang="fr-FR" sz="1100" b="1" kern="100" dirty="0">
                <a:ea typeface="+mj-lt"/>
                <a:cs typeface="+mj-lt"/>
              </a:rPr>
              <a:t> sont souvent réalisées sur des panneaux de forme inédite.</a:t>
            </a:r>
            <a:endParaRPr lang="en-US" b="1" dirty="0"/>
          </a:p>
        </p:txBody>
      </p:sp>
      <p:pic>
        <p:nvPicPr>
          <p:cNvPr id="3" name="Picture 2" descr="A painting of a person lying on grass&#10;&#10;AI-generated content may be incorrect.">
            <a:extLst>
              <a:ext uri="{FF2B5EF4-FFF2-40B4-BE49-F238E27FC236}">
                <a16:creationId xmlns:a16="http://schemas.microsoft.com/office/drawing/2014/main" id="{2242BE62-7B71-37DB-D828-0CDEE183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3" y="342212"/>
            <a:ext cx="8113994" cy="38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58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5" ma:contentTypeDescription="Create a new document." ma:contentTypeScope="" ma:versionID="6f26a7022dab534fbdcd73626728fd28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89bcb997e9f1554ab34efef9b3ca528f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</documentManagement>
</p:properties>
</file>

<file path=customXml/itemProps1.xml><?xml version="1.0" encoding="utf-8"?>
<ds:datastoreItem xmlns:ds="http://schemas.openxmlformats.org/officeDocument/2006/customXml" ds:itemID="{6B2BFF57-8E47-4049-8F1A-782284D9BB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78C2E9-A839-46FB-9B1D-ECD71A52C7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139EE9-46E5-4EFA-A8CC-2911E0AB819E}">
  <ds:schemaRefs>
    <ds:schemaRef ds:uri="http://schemas.microsoft.com/office/2006/metadata/properties"/>
    <ds:schemaRef ds:uri="http://schemas.microsoft.com/office/infopath/2007/PartnerControls"/>
    <ds:schemaRef ds:uri="b884e287-1c92-49cc-a912-5a08e8450b7f"/>
    <ds:schemaRef ds:uri="601693fa-2c38-4f6a-b983-c4972dc09c0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957</Words>
  <Application>Microsoft Office PowerPoint</Application>
  <PresentationFormat>Affichage à l'écran (16:9)</PresentationFormat>
  <Paragraphs>47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1" baseType="lpstr">
      <vt:lpstr>Arial</vt:lpstr>
      <vt:lpstr>Simple Light</vt:lpstr>
      <vt:lpstr>cover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annie champagne</cp:lastModifiedBy>
  <cp:revision>419</cp:revision>
  <dcterms:modified xsi:type="dcterms:W3CDTF">2025-03-18T19:18:20Z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  <property fmtid="{D5CDD505-2E9C-101B-9397-08002B2CF9AE}" pid="3" name="MediaServiceImageTags">
    <vt:lpwstr/>
  </property>
</Properties>
</file>