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8"/>
  </p:notesMasterIdLst>
  <p:sldIdLst>
    <p:sldId id="344" r:id="rId5"/>
    <p:sldId id="257" r:id="rId6"/>
    <p:sldId id="313" r:id="rId7"/>
    <p:sldId id="314" r:id="rId8"/>
    <p:sldId id="315" r:id="rId9"/>
    <p:sldId id="316" r:id="rId10"/>
    <p:sldId id="318" r:id="rId11"/>
    <p:sldId id="319" r:id="rId12"/>
    <p:sldId id="317" r:id="rId13"/>
    <p:sldId id="320" r:id="rId14"/>
    <p:sldId id="321" r:id="rId15"/>
    <p:sldId id="323" r:id="rId16"/>
    <p:sldId id="322" r:id="rId17"/>
    <p:sldId id="324" r:id="rId18"/>
    <p:sldId id="325" r:id="rId19"/>
    <p:sldId id="326" r:id="rId20"/>
    <p:sldId id="327" r:id="rId21"/>
    <p:sldId id="328" r:id="rId22"/>
    <p:sldId id="329" r:id="rId23"/>
    <p:sldId id="331" r:id="rId24"/>
    <p:sldId id="330" r:id="rId25"/>
    <p:sldId id="332" r:id="rId26"/>
    <p:sldId id="333" r:id="rId27"/>
    <p:sldId id="334" r:id="rId28"/>
    <p:sldId id="335" r:id="rId29"/>
    <p:sldId id="336" r:id="rId30"/>
    <p:sldId id="337" r:id="rId31"/>
    <p:sldId id="338" r:id="rId32"/>
    <p:sldId id="342" r:id="rId33"/>
    <p:sldId id="339" r:id="rId34"/>
    <p:sldId id="341" r:id="rId35"/>
    <p:sldId id="340" r:id="rId36"/>
    <p:sldId id="343" r:id="rId37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9DB373-F04C-B6BA-5599-8280E0D508C8}" v="59" dt="2025-04-29T18:11:20.378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08"/>
    <p:restoredTop sz="75745" autoAdjust="0"/>
  </p:normalViewPr>
  <p:slideViewPr>
    <p:cSldViewPr snapToGrid="0" snapToObjects="1">
      <p:cViewPr varScale="1">
        <p:scale>
          <a:sx n="121" d="100"/>
          <a:sy n="121" d="100"/>
        </p:scale>
        <p:origin x="8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ah Dobbie" userId="S::hdobbie@aci-iac.ca::997e2add-5662-4913-8676-40f9157a8e03" providerId="AD" clId="Web-{8D071A62-A301-A3B9-048A-20F3287C21F7}"/>
    <pc:docChg chg="delSld modSld">
      <pc:chgData name="Hannah Dobbie" userId="S::hdobbie@aci-iac.ca::997e2add-5662-4913-8676-40f9157a8e03" providerId="AD" clId="Web-{8D071A62-A301-A3B9-048A-20F3287C21F7}" dt="2025-04-17T21:22:57.288" v="404"/>
      <pc:docMkLst>
        <pc:docMk/>
      </pc:docMkLst>
      <pc:sldChg chg="del">
        <pc:chgData name="Hannah Dobbie" userId="S::hdobbie@aci-iac.ca::997e2add-5662-4913-8676-40f9157a8e03" providerId="AD" clId="Web-{8D071A62-A301-A3B9-048A-20F3287C21F7}" dt="2025-04-17T20:52:12.804" v="0"/>
        <pc:sldMkLst>
          <pc:docMk/>
          <pc:sldMk cId="0" sldId="256"/>
        </pc:sldMkLst>
      </pc:sldChg>
      <pc:sldChg chg="addSp delSp modSp">
        <pc:chgData name="Hannah Dobbie" userId="S::hdobbie@aci-iac.ca::997e2add-5662-4913-8676-40f9157a8e03" providerId="AD" clId="Web-{8D071A62-A301-A3B9-048A-20F3287C21F7}" dt="2025-04-17T20:55:46.323" v="20" actId="1076"/>
        <pc:sldMkLst>
          <pc:docMk/>
          <pc:sldMk cId="0" sldId="257"/>
        </pc:sldMkLst>
        <pc:spChg chg="mod">
          <ac:chgData name="Hannah Dobbie" userId="S::hdobbie@aci-iac.ca::997e2add-5662-4913-8676-40f9157a8e03" providerId="AD" clId="Web-{8D071A62-A301-A3B9-048A-20F3287C21F7}" dt="2025-04-17T20:55:46.292" v="19" actId="1076"/>
          <ac:spMkLst>
            <pc:docMk/>
            <pc:sldMk cId="0" sldId="257"/>
            <ac:spMk id="111" creationId="{00000000-0000-0000-0000-000000000000}"/>
          </ac:spMkLst>
        </pc:spChg>
        <pc:picChg chg="add mod">
          <ac:chgData name="Hannah Dobbie" userId="S::hdobbie@aci-iac.ca::997e2add-5662-4913-8676-40f9157a8e03" providerId="AD" clId="Web-{8D071A62-A301-A3B9-048A-20F3287C21F7}" dt="2025-04-17T20:55:46.323" v="20" actId="1076"/>
          <ac:picMkLst>
            <pc:docMk/>
            <pc:sldMk cId="0" sldId="257"/>
            <ac:picMk id="2" creationId="{3EF25E1C-0791-7522-4F4C-715671FB247E}"/>
          </ac:picMkLst>
        </pc:picChg>
        <pc:picChg chg="del">
          <ac:chgData name="Hannah Dobbie" userId="S::hdobbie@aci-iac.ca::997e2add-5662-4913-8676-40f9157a8e03" providerId="AD" clId="Web-{8D071A62-A301-A3B9-048A-20F3287C21F7}" dt="2025-04-17T20:54:46.619" v="3"/>
          <ac:picMkLst>
            <pc:docMk/>
            <pc:sldMk cId="0" sldId="257"/>
            <ac:picMk id="3" creationId="{A0A73E68-5E8B-DCE8-79F6-25FBDBB403E0}"/>
          </ac:picMkLst>
        </pc:picChg>
      </pc:sldChg>
      <pc:sldChg chg="addSp delSp modSp">
        <pc:chgData name="Hannah Dobbie" userId="S::hdobbie@aci-iac.ca::997e2add-5662-4913-8676-40f9157a8e03" providerId="AD" clId="Web-{8D071A62-A301-A3B9-048A-20F3287C21F7}" dt="2025-04-17T20:57:36.716" v="30" actId="1076"/>
        <pc:sldMkLst>
          <pc:docMk/>
          <pc:sldMk cId="3233447465" sldId="313"/>
        </pc:sldMkLst>
        <pc:spChg chg="mod">
          <ac:chgData name="Hannah Dobbie" userId="S::hdobbie@aci-iac.ca::997e2add-5662-4913-8676-40f9157a8e03" providerId="AD" clId="Web-{8D071A62-A301-A3B9-048A-20F3287C21F7}" dt="2025-04-17T20:57:36.716" v="30" actId="1076"/>
          <ac:spMkLst>
            <pc:docMk/>
            <pc:sldMk cId="3233447465" sldId="313"/>
            <ac:spMk id="111" creationId="{00000000-0000-0000-0000-000000000000}"/>
          </ac:spMkLst>
        </pc:spChg>
        <pc:picChg chg="del">
          <ac:chgData name="Hannah Dobbie" userId="S::hdobbie@aci-iac.ca::997e2add-5662-4913-8676-40f9157a8e03" providerId="AD" clId="Web-{8D071A62-A301-A3B9-048A-20F3287C21F7}" dt="2025-04-17T20:57:07.653" v="22"/>
          <ac:picMkLst>
            <pc:docMk/>
            <pc:sldMk cId="3233447465" sldId="313"/>
            <ac:picMk id="2" creationId="{4CA575B9-EA94-A494-7400-7A8C2740EB51}"/>
          </ac:picMkLst>
        </pc:picChg>
        <pc:picChg chg="add mod">
          <ac:chgData name="Hannah Dobbie" userId="S::hdobbie@aci-iac.ca::997e2add-5662-4913-8676-40f9157a8e03" providerId="AD" clId="Web-{8D071A62-A301-A3B9-048A-20F3287C21F7}" dt="2025-04-17T20:57:32.200" v="29" actId="1076"/>
          <ac:picMkLst>
            <pc:docMk/>
            <pc:sldMk cId="3233447465" sldId="313"/>
            <ac:picMk id="3" creationId="{3B0D86F5-C705-9A6B-8D2C-A08AAAEF1A5B}"/>
          </ac:picMkLst>
        </pc:picChg>
      </pc:sldChg>
      <pc:sldChg chg="addSp delSp modSp">
        <pc:chgData name="Hannah Dobbie" userId="S::hdobbie@aci-iac.ca::997e2add-5662-4913-8676-40f9157a8e03" providerId="AD" clId="Web-{8D071A62-A301-A3B9-048A-20F3287C21F7}" dt="2025-04-17T20:58:31.592" v="48" actId="1076"/>
        <pc:sldMkLst>
          <pc:docMk/>
          <pc:sldMk cId="1297740423" sldId="314"/>
        </pc:sldMkLst>
        <pc:spChg chg="mod">
          <ac:chgData name="Hannah Dobbie" userId="S::hdobbie@aci-iac.ca::997e2add-5662-4913-8676-40f9157a8e03" providerId="AD" clId="Web-{8D071A62-A301-A3B9-048A-20F3287C21F7}" dt="2025-04-17T20:58:31.592" v="48" actId="1076"/>
          <ac:spMkLst>
            <pc:docMk/>
            <pc:sldMk cId="1297740423" sldId="314"/>
            <ac:spMk id="111" creationId="{00000000-0000-0000-0000-000000000000}"/>
          </ac:spMkLst>
        </pc:spChg>
        <pc:picChg chg="add mod">
          <ac:chgData name="Hannah Dobbie" userId="S::hdobbie@aci-iac.ca::997e2add-5662-4913-8676-40f9157a8e03" providerId="AD" clId="Web-{8D071A62-A301-A3B9-048A-20F3287C21F7}" dt="2025-04-17T20:58:11.998" v="39" actId="1076"/>
          <ac:picMkLst>
            <pc:docMk/>
            <pc:sldMk cId="1297740423" sldId="314"/>
            <ac:picMk id="2" creationId="{F801C1B9-CF7B-BFAD-E6DE-6435B3B617A9}"/>
          </ac:picMkLst>
        </pc:picChg>
        <pc:picChg chg="del">
          <ac:chgData name="Hannah Dobbie" userId="S::hdobbie@aci-iac.ca::997e2add-5662-4913-8676-40f9157a8e03" providerId="AD" clId="Web-{8D071A62-A301-A3B9-048A-20F3287C21F7}" dt="2025-04-17T20:57:53.310" v="33"/>
          <ac:picMkLst>
            <pc:docMk/>
            <pc:sldMk cId="1297740423" sldId="314"/>
            <ac:picMk id="3" creationId="{E3B761B0-BAF4-F7FE-F95B-DE2D3D63D92D}"/>
          </ac:picMkLst>
        </pc:picChg>
      </pc:sldChg>
      <pc:sldChg chg="addSp delSp modSp">
        <pc:chgData name="Hannah Dobbie" userId="S::hdobbie@aci-iac.ca::997e2add-5662-4913-8676-40f9157a8e03" providerId="AD" clId="Web-{8D071A62-A301-A3B9-048A-20F3287C21F7}" dt="2025-04-17T20:59:26.655" v="66" actId="1076"/>
        <pc:sldMkLst>
          <pc:docMk/>
          <pc:sldMk cId="3558437111" sldId="315"/>
        </pc:sldMkLst>
        <pc:spChg chg="add mod">
          <ac:chgData name="Hannah Dobbie" userId="S::hdobbie@aci-iac.ca::997e2add-5662-4913-8676-40f9157a8e03" providerId="AD" clId="Web-{8D071A62-A301-A3B9-048A-20F3287C21F7}" dt="2025-04-17T20:59:26.655" v="66" actId="1076"/>
          <ac:spMkLst>
            <pc:docMk/>
            <pc:sldMk cId="3558437111" sldId="315"/>
            <ac:spMk id="5" creationId="{6BEF5BA7-E296-E07A-B059-9AADE6A441EA}"/>
          </ac:spMkLst>
        </pc:spChg>
        <pc:spChg chg="del">
          <ac:chgData name="Hannah Dobbie" userId="S::hdobbie@aci-iac.ca::997e2add-5662-4913-8676-40f9157a8e03" providerId="AD" clId="Web-{8D071A62-A301-A3B9-048A-20F3287C21F7}" dt="2025-04-17T20:58:49.811" v="51"/>
          <ac:spMkLst>
            <pc:docMk/>
            <pc:sldMk cId="3558437111" sldId="315"/>
            <ac:spMk id="111" creationId="{00000000-0000-0000-0000-000000000000}"/>
          </ac:spMkLst>
        </pc:spChg>
        <pc:picChg chg="add mod">
          <ac:chgData name="Hannah Dobbie" userId="S::hdobbie@aci-iac.ca::997e2add-5662-4913-8676-40f9157a8e03" providerId="AD" clId="Web-{8D071A62-A301-A3B9-048A-20F3287C21F7}" dt="2025-04-17T20:59:16.546" v="63" actId="1076"/>
          <ac:picMkLst>
            <pc:docMk/>
            <pc:sldMk cId="3558437111" sldId="315"/>
            <ac:picMk id="2" creationId="{CA54DEE0-6C82-47CE-0AF8-AE92C03543F4}"/>
          </ac:picMkLst>
        </pc:picChg>
        <pc:picChg chg="del">
          <ac:chgData name="Hannah Dobbie" userId="S::hdobbie@aci-iac.ca::997e2add-5662-4913-8676-40f9157a8e03" providerId="AD" clId="Web-{8D071A62-A301-A3B9-048A-20F3287C21F7}" dt="2025-04-17T20:58:45.733" v="50"/>
          <ac:picMkLst>
            <pc:docMk/>
            <pc:sldMk cId="3558437111" sldId="315"/>
            <ac:picMk id="3" creationId="{7E629477-B120-6B52-C0D6-E2C49041340E}"/>
          </ac:picMkLst>
        </pc:picChg>
      </pc:sldChg>
      <pc:sldChg chg="addSp delSp modSp">
        <pc:chgData name="Hannah Dobbie" userId="S::hdobbie@aci-iac.ca::997e2add-5662-4913-8676-40f9157a8e03" providerId="AD" clId="Web-{8D071A62-A301-A3B9-048A-20F3287C21F7}" dt="2025-04-17T21:00:14.189" v="76" actId="1076"/>
        <pc:sldMkLst>
          <pc:docMk/>
          <pc:sldMk cId="2092776292" sldId="316"/>
        </pc:sldMkLst>
        <pc:spChg chg="mod">
          <ac:chgData name="Hannah Dobbie" userId="S::hdobbie@aci-iac.ca::997e2add-5662-4913-8676-40f9157a8e03" providerId="AD" clId="Web-{8D071A62-A301-A3B9-048A-20F3287C21F7}" dt="2025-04-17T21:00:09" v="74" actId="1076"/>
          <ac:spMkLst>
            <pc:docMk/>
            <pc:sldMk cId="2092776292" sldId="316"/>
            <ac:spMk id="111" creationId="{00000000-0000-0000-0000-000000000000}"/>
          </ac:spMkLst>
        </pc:spChg>
        <pc:picChg chg="add mod">
          <ac:chgData name="Hannah Dobbie" userId="S::hdobbie@aci-iac.ca::997e2add-5662-4913-8676-40f9157a8e03" providerId="AD" clId="Web-{8D071A62-A301-A3B9-048A-20F3287C21F7}" dt="2025-04-17T21:00:14.189" v="76" actId="1076"/>
          <ac:picMkLst>
            <pc:docMk/>
            <pc:sldMk cId="2092776292" sldId="316"/>
            <ac:picMk id="2" creationId="{B9654D9D-BAC2-C88D-2B45-9BD7732C6C75}"/>
          </ac:picMkLst>
        </pc:picChg>
        <pc:picChg chg="del">
          <ac:chgData name="Hannah Dobbie" userId="S::hdobbie@aci-iac.ca::997e2add-5662-4913-8676-40f9157a8e03" providerId="AD" clId="Web-{8D071A62-A301-A3B9-048A-20F3287C21F7}" dt="2025-04-17T20:59:39.374" v="67"/>
          <ac:picMkLst>
            <pc:docMk/>
            <pc:sldMk cId="2092776292" sldId="316"/>
            <ac:picMk id="4" creationId="{3DC9C98F-13DC-DD21-4A73-F8B36152F5FB}"/>
          </ac:picMkLst>
        </pc:picChg>
      </pc:sldChg>
      <pc:sldChg chg="addSp delSp modSp">
        <pc:chgData name="Hannah Dobbie" userId="S::hdobbie@aci-iac.ca::997e2add-5662-4913-8676-40f9157a8e03" providerId="AD" clId="Web-{8D071A62-A301-A3B9-048A-20F3287C21F7}" dt="2025-04-17T21:03:13.893" v="118" actId="1076"/>
        <pc:sldMkLst>
          <pc:docMk/>
          <pc:sldMk cId="369025887" sldId="317"/>
        </pc:sldMkLst>
        <pc:spChg chg="add mod">
          <ac:chgData name="Hannah Dobbie" userId="S::hdobbie@aci-iac.ca::997e2add-5662-4913-8676-40f9157a8e03" providerId="AD" clId="Web-{8D071A62-A301-A3B9-048A-20F3287C21F7}" dt="2025-04-17T21:03:13.893" v="118" actId="1076"/>
          <ac:spMkLst>
            <pc:docMk/>
            <pc:sldMk cId="369025887" sldId="317"/>
            <ac:spMk id="5" creationId="{620E7AB2-8ED9-C78A-9323-F040874E2B08}"/>
          </ac:spMkLst>
        </pc:spChg>
        <pc:spChg chg="del">
          <ac:chgData name="Hannah Dobbie" userId="S::hdobbie@aci-iac.ca::997e2add-5662-4913-8676-40f9157a8e03" providerId="AD" clId="Web-{8D071A62-A301-A3B9-048A-20F3287C21F7}" dt="2025-04-17T21:02:55.284" v="111"/>
          <ac:spMkLst>
            <pc:docMk/>
            <pc:sldMk cId="369025887" sldId="317"/>
            <ac:spMk id="111" creationId="{00000000-0000-0000-0000-000000000000}"/>
          </ac:spMkLst>
        </pc:spChg>
        <pc:picChg chg="add mod">
          <ac:chgData name="Hannah Dobbie" userId="S::hdobbie@aci-iac.ca::997e2add-5662-4913-8676-40f9157a8e03" providerId="AD" clId="Web-{8D071A62-A301-A3B9-048A-20F3287C21F7}" dt="2025-04-17T21:03:09.112" v="116" actId="1076"/>
          <ac:picMkLst>
            <pc:docMk/>
            <pc:sldMk cId="369025887" sldId="317"/>
            <ac:picMk id="2" creationId="{96E93B20-5C1A-662C-CBAC-9AF45B03685A}"/>
          </ac:picMkLst>
        </pc:picChg>
        <pc:picChg chg="del">
          <ac:chgData name="Hannah Dobbie" userId="S::hdobbie@aci-iac.ca::997e2add-5662-4913-8676-40f9157a8e03" providerId="AD" clId="Web-{8D071A62-A301-A3B9-048A-20F3287C21F7}" dt="2025-04-17T21:02:15.345" v="107"/>
          <ac:picMkLst>
            <pc:docMk/>
            <pc:sldMk cId="369025887" sldId="317"/>
            <ac:picMk id="3" creationId="{2242BE62-7B71-37DB-D828-0CDEE183C187}"/>
          </ac:picMkLst>
        </pc:picChg>
      </pc:sldChg>
      <pc:sldChg chg="addSp delSp modSp">
        <pc:chgData name="Hannah Dobbie" userId="S::hdobbie@aci-iac.ca::997e2add-5662-4913-8676-40f9157a8e03" providerId="AD" clId="Web-{8D071A62-A301-A3B9-048A-20F3287C21F7}" dt="2025-04-17T21:01:02.454" v="89" actId="1076"/>
        <pc:sldMkLst>
          <pc:docMk/>
          <pc:sldMk cId="2664672911" sldId="318"/>
        </pc:sldMkLst>
        <pc:spChg chg="mod">
          <ac:chgData name="Hannah Dobbie" userId="S::hdobbie@aci-iac.ca::997e2add-5662-4913-8676-40f9157a8e03" providerId="AD" clId="Web-{8D071A62-A301-A3B9-048A-20F3287C21F7}" dt="2025-04-17T21:01:02.454" v="89" actId="1076"/>
          <ac:spMkLst>
            <pc:docMk/>
            <pc:sldMk cId="2664672911" sldId="318"/>
            <ac:spMk id="111" creationId="{00000000-0000-0000-0000-000000000000}"/>
          </ac:spMkLst>
        </pc:spChg>
        <pc:picChg chg="add mod">
          <ac:chgData name="Hannah Dobbie" userId="S::hdobbie@aci-iac.ca::997e2add-5662-4913-8676-40f9157a8e03" providerId="AD" clId="Web-{8D071A62-A301-A3B9-048A-20F3287C21F7}" dt="2025-04-17T21:00:41.250" v="80" actId="1076"/>
          <ac:picMkLst>
            <pc:docMk/>
            <pc:sldMk cId="2664672911" sldId="318"/>
            <ac:picMk id="2" creationId="{34313688-56AB-5C39-C911-92E51DC9FEBC}"/>
          </ac:picMkLst>
        </pc:picChg>
        <pc:picChg chg="del">
          <ac:chgData name="Hannah Dobbie" userId="S::hdobbie@aci-iac.ca::997e2add-5662-4913-8676-40f9157a8e03" providerId="AD" clId="Web-{8D071A62-A301-A3B9-048A-20F3287C21F7}" dt="2025-04-17T21:00:29.094" v="77"/>
          <ac:picMkLst>
            <pc:docMk/>
            <pc:sldMk cId="2664672911" sldId="318"/>
            <ac:picMk id="3" creationId="{60A9E1FE-1765-C914-3293-EEF8F8CDB313}"/>
          </ac:picMkLst>
        </pc:picChg>
      </pc:sldChg>
      <pc:sldChg chg="addSp delSp modSp">
        <pc:chgData name="Hannah Dobbie" userId="S::hdobbie@aci-iac.ca::997e2add-5662-4913-8676-40f9157a8e03" providerId="AD" clId="Web-{8D071A62-A301-A3B9-048A-20F3287C21F7}" dt="2025-04-17T21:02:00.876" v="106" actId="1076"/>
        <pc:sldMkLst>
          <pc:docMk/>
          <pc:sldMk cId="4095001594" sldId="319"/>
        </pc:sldMkLst>
        <pc:spChg chg="mod">
          <ac:chgData name="Hannah Dobbie" userId="S::hdobbie@aci-iac.ca::997e2add-5662-4913-8676-40f9157a8e03" providerId="AD" clId="Web-{8D071A62-A301-A3B9-048A-20F3287C21F7}" dt="2025-04-17T21:01:55.954" v="104" actId="1076"/>
          <ac:spMkLst>
            <pc:docMk/>
            <pc:sldMk cId="4095001594" sldId="319"/>
            <ac:spMk id="111" creationId="{00000000-0000-0000-0000-000000000000}"/>
          </ac:spMkLst>
        </pc:spChg>
        <pc:picChg chg="add mod">
          <ac:chgData name="Hannah Dobbie" userId="S::hdobbie@aci-iac.ca::997e2add-5662-4913-8676-40f9157a8e03" providerId="AD" clId="Web-{8D071A62-A301-A3B9-048A-20F3287C21F7}" dt="2025-04-17T21:02:00.876" v="106" actId="1076"/>
          <ac:picMkLst>
            <pc:docMk/>
            <pc:sldMk cId="4095001594" sldId="319"/>
            <ac:picMk id="2" creationId="{13FAF113-31CF-C5FF-0D0C-D2C07F6AF355}"/>
          </ac:picMkLst>
        </pc:picChg>
        <pc:picChg chg="del">
          <ac:chgData name="Hannah Dobbie" userId="S::hdobbie@aci-iac.ca::997e2add-5662-4913-8676-40f9157a8e03" providerId="AD" clId="Web-{8D071A62-A301-A3B9-048A-20F3287C21F7}" dt="2025-04-17T21:01:16.188" v="91"/>
          <ac:picMkLst>
            <pc:docMk/>
            <pc:sldMk cId="4095001594" sldId="319"/>
            <ac:picMk id="3" creationId="{9A3287C5-F226-E3B7-2B17-8DB810130C63}"/>
          </ac:picMkLst>
        </pc:picChg>
      </pc:sldChg>
      <pc:sldChg chg="addSp delSp modSp">
        <pc:chgData name="Hannah Dobbie" userId="S::hdobbie@aci-iac.ca::997e2add-5662-4913-8676-40f9157a8e03" providerId="AD" clId="Web-{8D071A62-A301-A3B9-048A-20F3287C21F7}" dt="2025-04-17T21:04:22.926" v="138" actId="1076"/>
        <pc:sldMkLst>
          <pc:docMk/>
          <pc:sldMk cId="136736782" sldId="320"/>
        </pc:sldMkLst>
        <pc:spChg chg="add mod">
          <ac:chgData name="Hannah Dobbie" userId="S::hdobbie@aci-iac.ca::997e2add-5662-4913-8676-40f9157a8e03" providerId="AD" clId="Web-{8D071A62-A301-A3B9-048A-20F3287C21F7}" dt="2025-04-17T21:04:20.769" v="137" actId="1076"/>
          <ac:spMkLst>
            <pc:docMk/>
            <pc:sldMk cId="136736782" sldId="320"/>
            <ac:spMk id="5" creationId="{57EC6BD7-4876-33BD-3354-EBC849852746}"/>
          </ac:spMkLst>
        </pc:spChg>
        <pc:spChg chg="del mod">
          <ac:chgData name="Hannah Dobbie" userId="S::hdobbie@aci-iac.ca::997e2add-5662-4913-8676-40f9157a8e03" providerId="AD" clId="Web-{8D071A62-A301-A3B9-048A-20F3287C21F7}" dt="2025-04-17T21:03:35.737" v="125"/>
          <ac:spMkLst>
            <pc:docMk/>
            <pc:sldMk cId="136736782" sldId="320"/>
            <ac:spMk id="111" creationId="{00000000-0000-0000-0000-000000000000}"/>
          </ac:spMkLst>
        </pc:spChg>
        <pc:picChg chg="add mod">
          <ac:chgData name="Hannah Dobbie" userId="S::hdobbie@aci-iac.ca::997e2add-5662-4913-8676-40f9157a8e03" providerId="AD" clId="Web-{8D071A62-A301-A3B9-048A-20F3287C21F7}" dt="2025-04-17T21:04:22.926" v="138" actId="1076"/>
          <ac:picMkLst>
            <pc:docMk/>
            <pc:sldMk cId="136736782" sldId="320"/>
            <ac:picMk id="2" creationId="{2E89A1B8-BA79-AB92-5BA6-8B7365DF2F2C}"/>
          </ac:picMkLst>
        </pc:picChg>
        <pc:picChg chg="del">
          <ac:chgData name="Hannah Dobbie" userId="S::hdobbie@aci-iac.ca::997e2add-5662-4913-8676-40f9157a8e03" providerId="AD" clId="Web-{8D071A62-A301-A3B9-048A-20F3287C21F7}" dt="2025-04-17T21:03:28.456" v="121"/>
          <ac:picMkLst>
            <pc:docMk/>
            <pc:sldMk cId="136736782" sldId="320"/>
            <ac:picMk id="3" creationId="{5078784A-0112-7FD9-53D0-8F741371E697}"/>
          </ac:picMkLst>
        </pc:picChg>
      </pc:sldChg>
      <pc:sldChg chg="addSp delSp modSp">
        <pc:chgData name="Hannah Dobbie" userId="S::hdobbie@aci-iac.ca::997e2add-5662-4913-8676-40f9157a8e03" providerId="AD" clId="Web-{8D071A62-A301-A3B9-048A-20F3287C21F7}" dt="2025-04-17T21:04:55.864" v="151" actId="1076"/>
        <pc:sldMkLst>
          <pc:docMk/>
          <pc:sldMk cId="2690117046" sldId="321"/>
        </pc:sldMkLst>
        <pc:spChg chg="mod">
          <ac:chgData name="Hannah Dobbie" userId="S::hdobbie@aci-iac.ca::997e2add-5662-4913-8676-40f9157a8e03" providerId="AD" clId="Web-{8D071A62-A301-A3B9-048A-20F3287C21F7}" dt="2025-04-17T21:04:55.864" v="151" actId="1076"/>
          <ac:spMkLst>
            <pc:docMk/>
            <pc:sldMk cId="2690117046" sldId="321"/>
            <ac:spMk id="111" creationId="{00000000-0000-0000-0000-000000000000}"/>
          </ac:spMkLst>
        </pc:spChg>
        <pc:picChg chg="add mod">
          <ac:chgData name="Hannah Dobbie" userId="S::hdobbie@aci-iac.ca::997e2add-5662-4913-8676-40f9157a8e03" providerId="AD" clId="Web-{8D071A62-A301-A3B9-048A-20F3287C21F7}" dt="2025-04-17T21:04:39.629" v="143" actId="14100"/>
          <ac:picMkLst>
            <pc:docMk/>
            <pc:sldMk cId="2690117046" sldId="321"/>
            <ac:picMk id="2" creationId="{61BE94B2-05AA-52AB-F13A-97486BECC7E9}"/>
          </ac:picMkLst>
        </pc:picChg>
        <pc:picChg chg="del">
          <ac:chgData name="Hannah Dobbie" userId="S::hdobbie@aci-iac.ca::997e2add-5662-4913-8676-40f9157a8e03" providerId="AD" clId="Web-{8D071A62-A301-A3B9-048A-20F3287C21F7}" dt="2025-04-17T21:04:34.535" v="141"/>
          <ac:picMkLst>
            <pc:docMk/>
            <pc:sldMk cId="2690117046" sldId="321"/>
            <ac:picMk id="3" creationId="{5CDADF95-F79B-3983-CF94-C2C8F1EA4CE2}"/>
          </ac:picMkLst>
        </pc:picChg>
      </pc:sldChg>
      <pc:sldChg chg="addSp delSp modSp">
        <pc:chgData name="Hannah Dobbie" userId="S::hdobbie@aci-iac.ca::997e2add-5662-4913-8676-40f9157a8e03" providerId="AD" clId="Web-{8D071A62-A301-A3B9-048A-20F3287C21F7}" dt="2025-04-17T21:07:30.257" v="183" actId="1076"/>
        <pc:sldMkLst>
          <pc:docMk/>
          <pc:sldMk cId="1747844403" sldId="322"/>
        </pc:sldMkLst>
        <pc:spChg chg="mod">
          <ac:chgData name="Hannah Dobbie" userId="S::hdobbie@aci-iac.ca::997e2add-5662-4913-8676-40f9157a8e03" providerId="AD" clId="Web-{8D071A62-A301-A3B9-048A-20F3287C21F7}" dt="2025-04-17T21:07:06.975" v="182" actId="1076"/>
          <ac:spMkLst>
            <pc:docMk/>
            <pc:sldMk cId="1747844403" sldId="322"/>
            <ac:spMk id="111" creationId="{00000000-0000-0000-0000-000000000000}"/>
          </ac:spMkLst>
        </pc:spChg>
        <pc:picChg chg="add mod">
          <ac:chgData name="Hannah Dobbie" userId="S::hdobbie@aci-iac.ca::997e2add-5662-4913-8676-40f9157a8e03" providerId="AD" clId="Web-{8D071A62-A301-A3B9-048A-20F3287C21F7}" dt="2025-04-17T21:07:30.257" v="183" actId="1076"/>
          <ac:picMkLst>
            <pc:docMk/>
            <pc:sldMk cId="1747844403" sldId="322"/>
            <ac:picMk id="2" creationId="{C1AC2CC5-580B-BAA2-719E-84BF9C76A3A1}"/>
          </ac:picMkLst>
        </pc:picChg>
        <pc:picChg chg="del">
          <ac:chgData name="Hannah Dobbie" userId="S::hdobbie@aci-iac.ca::997e2add-5662-4913-8676-40f9157a8e03" providerId="AD" clId="Web-{8D071A62-A301-A3B9-048A-20F3287C21F7}" dt="2025-04-17T21:06:42.084" v="173"/>
          <ac:picMkLst>
            <pc:docMk/>
            <pc:sldMk cId="1747844403" sldId="322"/>
            <ac:picMk id="3" creationId="{7D34642F-5321-151E-785F-EF62CC6C96C7}"/>
          </ac:picMkLst>
        </pc:picChg>
      </pc:sldChg>
      <pc:sldChg chg="addSp delSp modSp">
        <pc:chgData name="Hannah Dobbie" userId="S::hdobbie@aci-iac.ca::997e2add-5662-4913-8676-40f9157a8e03" providerId="AD" clId="Web-{8D071A62-A301-A3B9-048A-20F3287C21F7}" dt="2025-04-17T21:06:07.240" v="170" actId="1076"/>
        <pc:sldMkLst>
          <pc:docMk/>
          <pc:sldMk cId="4119043740" sldId="323"/>
        </pc:sldMkLst>
        <pc:spChg chg="mod">
          <ac:chgData name="Hannah Dobbie" userId="S::hdobbie@aci-iac.ca::997e2add-5662-4913-8676-40f9157a8e03" providerId="AD" clId="Web-{8D071A62-A301-A3B9-048A-20F3287C21F7}" dt="2025-04-17T21:06:07.209" v="169" actId="1076"/>
          <ac:spMkLst>
            <pc:docMk/>
            <pc:sldMk cId="4119043740" sldId="323"/>
            <ac:spMk id="111" creationId="{00000000-0000-0000-0000-000000000000}"/>
          </ac:spMkLst>
        </pc:spChg>
        <pc:picChg chg="add mod">
          <ac:chgData name="Hannah Dobbie" userId="S::hdobbie@aci-iac.ca::997e2add-5662-4913-8676-40f9157a8e03" providerId="AD" clId="Web-{8D071A62-A301-A3B9-048A-20F3287C21F7}" dt="2025-04-17T21:06:07.240" v="170" actId="1076"/>
          <ac:picMkLst>
            <pc:docMk/>
            <pc:sldMk cId="4119043740" sldId="323"/>
            <ac:picMk id="2" creationId="{03932BAD-048A-EBDC-1F43-247788EBD396}"/>
          </ac:picMkLst>
        </pc:picChg>
        <pc:picChg chg="del mod">
          <ac:chgData name="Hannah Dobbie" userId="S::hdobbie@aci-iac.ca::997e2add-5662-4913-8676-40f9157a8e03" providerId="AD" clId="Web-{8D071A62-A301-A3B9-048A-20F3287C21F7}" dt="2025-04-17T21:05:06.380" v="153"/>
          <ac:picMkLst>
            <pc:docMk/>
            <pc:sldMk cId="4119043740" sldId="323"/>
            <ac:picMk id="3" creationId="{F14FA4C4-7D99-7C81-D5AA-22C0F3B6289C}"/>
          </ac:picMkLst>
        </pc:picChg>
      </pc:sldChg>
      <pc:sldChg chg="addSp delSp modSp">
        <pc:chgData name="Hannah Dobbie" userId="S::hdobbie@aci-iac.ca::997e2add-5662-4913-8676-40f9157a8e03" providerId="AD" clId="Web-{8D071A62-A301-A3B9-048A-20F3287C21F7}" dt="2025-04-17T21:08:45.774" v="198" actId="1076"/>
        <pc:sldMkLst>
          <pc:docMk/>
          <pc:sldMk cId="2744516945" sldId="324"/>
        </pc:sldMkLst>
        <pc:spChg chg="mod">
          <ac:chgData name="Hannah Dobbie" userId="S::hdobbie@aci-iac.ca::997e2add-5662-4913-8676-40f9157a8e03" providerId="AD" clId="Web-{8D071A62-A301-A3B9-048A-20F3287C21F7}" dt="2025-04-17T21:08:45.774" v="198" actId="1076"/>
          <ac:spMkLst>
            <pc:docMk/>
            <pc:sldMk cId="2744516945" sldId="324"/>
            <ac:spMk id="111" creationId="{00000000-0000-0000-0000-000000000000}"/>
          </ac:spMkLst>
        </pc:spChg>
        <pc:picChg chg="add mod">
          <ac:chgData name="Hannah Dobbie" userId="S::hdobbie@aci-iac.ca::997e2add-5662-4913-8676-40f9157a8e03" providerId="AD" clId="Web-{8D071A62-A301-A3B9-048A-20F3287C21F7}" dt="2025-04-17T21:08:41.227" v="197" actId="1076"/>
          <ac:picMkLst>
            <pc:docMk/>
            <pc:sldMk cId="2744516945" sldId="324"/>
            <ac:picMk id="2" creationId="{E1D96A43-44AD-4A8D-4928-8738076D5204}"/>
          </ac:picMkLst>
        </pc:picChg>
        <pc:picChg chg="del">
          <ac:chgData name="Hannah Dobbie" userId="S::hdobbie@aci-iac.ca::997e2add-5662-4913-8676-40f9157a8e03" providerId="AD" clId="Web-{8D071A62-A301-A3B9-048A-20F3287C21F7}" dt="2025-04-17T21:07:43.679" v="184"/>
          <ac:picMkLst>
            <pc:docMk/>
            <pc:sldMk cId="2744516945" sldId="324"/>
            <ac:picMk id="3" creationId="{53981B20-AC03-B6EA-F45D-D337B943B90C}"/>
          </ac:picMkLst>
        </pc:picChg>
      </pc:sldChg>
      <pc:sldChg chg="addSp delSp modSp">
        <pc:chgData name="Hannah Dobbie" userId="S::hdobbie@aci-iac.ca::997e2add-5662-4913-8676-40f9157a8e03" providerId="AD" clId="Web-{8D071A62-A301-A3B9-048A-20F3287C21F7}" dt="2025-04-17T21:09:38.275" v="211" actId="1076"/>
        <pc:sldMkLst>
          <pc:docMk/>
          <pc:sldMk cId="3831523929" sldId="325"/>
        </pc:sldMkLst>
        <pc:spChg chg="mod">
          <ac:chgData name="Hannah Dobbie" userId="S::hdobbie@aci-iac.ca::997e2add-5662-4913-8676-40f9157a8e03" providerId="AD" clId="Web-{8D071A62-A301-A3B9-048A-20F3287C21F7}" dt="2025-04-17T21:09:38.275" v="211" actId="1076"/>
          <ac:spMkLst>
            <pc:docMk/>
            <pc:sldMk cId="3831523929" sldId="325"/>
            <ac:spMk id="111" creationId="{00000000-0000-0000-0000-000000000000}"/>
          </ac:spMkLst>
        </pc:spChg>
        <pc:picChg chg="add mod">
          <ac:chgData name="Hannah Dobbie" userId="S::hdobbie@aci-iac.ca::997e2add-5662-4913-8676-40f9157a8e03" providerId="AD" clId="Web-{8D071A62-A301-A3B9-048A-20F3287C21F7}" dt="2025-04-17T21:09:10.930" v="202" actId="1076"/>
          <ac:picMkLst>
            <pc:docMk/>
            <pc:sldMk cId="3831523929" sldId="325"/>
            <ac:picMk id="2" creationId="{697E890B-9D19-0734-08B7-2BDBE1D7E25F}"/>
          </ac:picMkLst>
        </pc:picChg>
        <pc:picChg chg="del">
          <ac:chgData name="Hannah Dobbie" userId="S::hdobbie@aci-iac.ca::997e2add-5662-4913-8676-40f9157a8e03" providerId="AD" clId="Web-{8D071A62-A301-A3B9-048A-20F3287C21F7}" dt="2025-04-17T21:09:01.243" v="199"/>
          <ac:picMkLst>
            <pc:docMk/>
            <pc:sldMk cId="3831523929" sldId="325"/>
            <ac:picMk id="3" creationId="{340FA3BC-2418-0FEF-4CD2-7DF41145F6FB}"/>
          </ac:picMkLst>
        </pc:picChg>
      </pc:sldChg>
      <pc:sldChg chg="addSp delSp modSp">
        <pc:chgData name="Hannah Dobbie" userId="S::hdobbie@aci-iac.ca::997e2add-5662-4913-8676-40f9157a8e03" providerId="AD" clId="Web-{8D071A62-A301-A3B9-048A-20F3287C21F7}" dt="2025-04-17T21:10:39.776" v="226" actId="1076"/>
        <pc:sldMkLst>
          <pc:docMk/>
          <pc:sldMk cId="4264707708" sldId="326"/>
        </pc:sldMkLst>
        <pc:spChg chg="mod">
          <ac:chgData name="Hannah Dobbie" userId="S::hdobbie@aci-iac.ca::997e2add-5662-4913-8676-40f9157a8e03" providerId="AD" clId="Web-{8D071A62-A301-A3B9-048A-20F3287C21F7}" dt="2025-04-17T21:10:39.776" v="226" actId="1076"/>
          <ac:spMkLst>
            <pc:docMk/>
            <pc:sldMk cId="4264707708" sldId="326"/>
            <ac:spMk id="111" creationId="{00000000-0000-0000-0000-000000000000}"/>
          </ac:spMkLst>
        </pc:spChg>
        <pc:picChg chg="add mod">
          <ac:chgData name="Hannah Dobbie" userId="S::hdobbie@aci-iac.ca::997e2add-5662-4913-8676-40f9157a8e03" providerId="AD" clId="Web-{8D071A62-A301-A3B9-048A-20F3287C21F7}" dt="2025-04-17T21:09:58.713" v="215" actId="1076"/>
          <ac:picMkLst>
            <pc:docMk/>
            <pc:sldMk cId="4264707708" sldId="326"/>
            <ac:picMk id="2" creationId="{D85B83D9-DB43-66EF-5682-F1AA75273A7C}"/>
          </ac:picMkLst>
        </pc:picChg>
        <pc:picChg chg="del">
          <ac:chgData name="Hannah Dobbie" userId="S::hdobbie@aci-iac.ca::997e2add-5662-4913-8676-40f9157a8e03" providerId="AD" clId="Web-{8D071A62-A301-A3B9-048A-20F3287C21F7}" dt="2025-04-17T21:09:46.994" v="212"/>
          <ac:picMkLst>
            <pc:docMk/>
            <pc:sldMk cId="4264707708" sldId="326"/>
            <ac:picMk id="3" creationId="{96407801-A84E-6246-B261-9099419D625A}"/>
          </ac:picMkLst>
        </pc:picChg>
      </pc:sldChg>
      <pc:sldChg chg="addSp delSp modSp">
        <pc:chgData name="Hannah Dobbie" userId="S::hdobbie@aci-iac.ca::997e2add-5662-4913-8676-40f9157a8e03" providerId="AD" clId="Web-{8D071A62-A301-A3B9-048A-20F3287C21F7}" dt="2025-04-17T21:11:25.464" v="238" actId="1076"/>
        <pc:sldMkLst>
          <pc:docMk/>
          <pc:sldMk cId="2452067373" sldId="327"/>
        </pc:sldMkLst>
        <pc:spChg chg="add mod">
          <ac:chgData name="Hannah Dobbie" userId="S::hdobbie@aci-iac.ca::997e2add-5662-4913-8676-40f9157a8e03" providerId="AD" clId="Web-{8D071A62-A301-A3B9-048A-20F3287C21F7}" dt="2025-04-17T21:11:25.464" v="238" actId="1076"/>
          <ac:spMkLst>
            <pc:docMk/>
            <pc:sldMk cId="2452067373" sldId="327"/>
            <ac:spMk id="5" creationId="{7210AD91-8A26-67F2-54CE-6F4D4BA86237}"/>
          </ac:spMkLst>
        </pc:spChg>
        <pc:spChg chg="del">
          <ac:chgData name="Hannah Dobbie" userId="S::hdobbie@aci-iac.ca::997e2add-5662-4913-8676-40f9157a8e03" providerId="AD" clId="Web-{8D071A62-A301-A3B9-048A-20F3287C21F7}" dt="2025-04-17T21:11:12.729" v="232"/>
          <ac:spMkLst>
            <pc:docMk/>
            <pc:sldMk cId="2452067373" sldId="327"/>
            <ac:spMk id="111" creationId="{00000000-0000-0000-0000-000000000000}"/>
          </ac:spMkLst>
        </pc:spChg>
        <pc:picChg chg="add mod">
          <ac:chgData name="Hannah Dobbie" userId="S::hdobbie@aci-iac.ca::997e2add-5662-4913-8676-40f9157a8e03" providerId="AD" clId="Web-{8D071A62-A301-A3B9-048A-20F3287C21F7}" dt="2025-04-17T21:11:04.917" v="230" actId="1076"/>
          <ac:picMkLst>
            <pc:docMk/>
            <pc:sldMk cId="2452067373" sldId="327"/>
            <ac:picMk id="2" creationId="{FCEC7B68-B8D9-4DFA-A01A-38E3F1BB67FB}"/>
          </ac:picMkLst>
        </pc:picChg>
        <pc:picChg chg="del">
          <ac:chgData name="Hannah Dobbie" userId="S::hdobbie@aci-iac.ca::997e2add-5662-4913-8676-40f9157a8e03" providerId="AD" clId="Web-{8D071A62-A301-A3B9-048A-20F3287C21F7}" dt="2025-04-17T21:10:59.057" v="228"/>
          <ac:picMkLst>
            <pc:docMk/>
            <pc:sldMk cId="2452067373" sldId="327"/>
            <ac:picMk id="3" creationId="{BAA4FC3F-73C3-71D9-CBE6-9C3C75D56BAF}"/>
          </ac:picMkLst>
        </pc:picChg>
      </pc:sldChg>
      <pc:sldChg chg="addSp delSp modSp">
        <pc:chgData name="Hannah Dobbie" userId="S::hdobbie@aci-iac.ca::997e2add-5662-4913-8676-40f9157a8e03" providerId="AD" clId="Web-{8D071A62-A301-A3B9-048A-20F3287C21F7}" dt="2025-04-17T21:12:27.012" v="255" actId="1076"/>
        <pc:sldMkLst>
          <pc:docMk/>
          <pc:sldMk cId="1168308452" sldId="328"/>
        </pc:sldMkLst>
        <pc:spChg chg="mod">
          <ac:chgData name="Hannah Dobbie" userId="S::hdobbie@aci-iac.ca::997e2add-5662-4913-8676-40f9157a8e03" providerId="AD" clId="Web-{8D071A62-A301-A3B9-048A-20F3287C21F7}" dt="2025-04-17T21:12:27.012" v="255" actId="1076"/>
          <ac:spMkLst>
            <pc:docMk/>
            <pc:sldMk cId="1168308452" sldId="328"/>
            <ac:spMk id="111" creationId="{00000000-0000-0000-0000-000000000000}"/>
          </ac:spMkLst>
        </pc:spChg>
        <pc:picChg chg="add mod modCrop">
          <ac:chgData name="Hannah Dobbie" userId="S::hdobbie@aci-iac.ca::997e2add-5662-4913-8676-40f9157a8e03" providerId="AD" clId="Web-{8D071A62-A301-A3B9-048A-20F3287C21F7}" dt="2025-04-17T21:12:22.527" v="254" actId="1076"/>
          <ac:picMkLst>
            <pc:docMk/>
            <pc:sldMk cId="1168308452" sldId="328"/>
            <ac:picMk id="2" creationId="{299EC79C-84CD-0209-0AD7-AFAA01F2F3E5}"/>
          </ac:picMkLst>
        </pc:picChg>
        <pc:picChg chg="del">
          <ac:chgData name="Hannah Dobbie" userId="S::hdobbie@aci-iac.ca::997e2add-5662-4913-8676-40f9157a8e03" providerId="AD" clId="Web-{8D071A62-A301-A3B9-048A-20F3287C21F7}" dt="2025-04-17T21:11:48.527" v="242"/>
          <ac:picMkLst>
            <pc:docMk/>
            <pc:sldMk cId="1168308452" sldId="328"/>
            <ac:picMk id="3" creationId="{DB25D882-A045-107E-F423-BE2B2E98DB36}"/>
          </ac:picMkLst>
        </pc:picChg>
      </pc:sldChg>
      <pc:sldChg chg="addSp delSp modSp">
        <pc:chgData name="Hannah Dobbie" userId="S::hdobbie@aci-iac.ca::997e2add-5662-4913-8676-40f9157a8e03" providerId="AD" clId="Web-{8D071A62-A301-A3B9-048A-20F3287C21F7}" dt="2025-04-17T21:13:49.576" v="272" actId="1076"/>
        <pc:sldMkLst>
          <pc:docMk/>
          <pc:sldMk cId="3380068956" sldId="329"/>
        </pc:sldMkLst>
        <pc:spChg chg="mod">
          <ac:chgData name="Hannah Dobbie" userId="S::hdobbie@aci-iac.ca::997e2add-5662-4913-8676-40f9157a8e03" providerId="AD" clId="Web-{8D071A62-A301-A3B9-048A-20F3287C21F7}" dt="2025-04-17T21:13:49.576" v="272" actId="1076"/>
          <ac:spMkLst>
            <pc:docMk/>
            <pc:sldMk cId="3380068956" sldId="329"/>
            <ac:spMk id="111" creationId="{00000000-0000-0000-0000-000000000000}"/>
          </ac:spMkLst>
        </pc:spChg>
        <pc:picChg chg="add mod">
          <ac:chgData name="Hannah Dobbie" userId="S::hdobbie@aci-iac.ca::997e2add-5662-4913-8676-40f9157a8e03" providerId="AD" clId="Web-{8D071A62-A301-A3B9-048A-20F3287C21F7}" dt="2025-04-17T21:13:44.326" v="271" actId="1076"/>
          <ac:picMkLst>
            <pc:docMk/>
            <pc:sldMk cId="3380068956" sldId="329"/>
            <ac:picMk id="2" creationId="{C381B3A5-BBE3-8D0F-ADC1-2CEE5389A402}"/>
          </ac:picMkLst>
        </pc:picChg>
        <pc:picChg chg="del mod">
          <ac:chgData name="Hannah Dobbie" userId="S::hdobbie@aci-iac.ca::997e2add-5662-4913-8676-40f9157a8e03" providerId="AD" clId="Web-{8D071A62-A301-A3B9-048A-20F3287C21F7}" dt="2025-04-17T21:13:16.747" v="261"/>
          <ac:picMkLst>
            <pc:docMk/>
            <pc:sldMk cId="3380068956" sldId="329"/>
            <ac:picMk id="3" creationId="{E502730F-FFC7-983B-CCE7-607D2649E91D}"/>
          </ac:picMkLst>
        </pc:picChg>
      </pc:sldChg>
      <pc:sldChg chg="addSp delSp modSp">
        <pc:chgData name="Hannah Dobbie" userId="S::hdobbie@aci-iac.ca::997e2add-5662-4913-8676-40f9157a8e03" providerId="AD" clId="Web-{8D071A62-A301-A3B9-048A-20F3287C21F7}" dt="2025-04-17T21:18:05.658" v="329" actId="1076"/>
        <pc:sldMkLst>
          <pc:docMk/>
          <pc:sldMk cId="390430419" sldId="330"/>
        </pc:sldMkLst>
        <pc:spChg chg="add mod">
          <ac:chgData name="Hannah Dobbie" userId="S::hdobbie@aci-iac.ca::997e2add-5662-4913-8676-40f9157a8e03" providerId="AD" clId="Web-{8D071A62-A301-A3B9-048A-20F3287C21F7}" dt="2025-04-17T21:18:05.658" v="329" actId="1076"/>
          <ac:spMkLst>
            <pc:docMk/>
            <pc:sldMk cId="390430419" sldId="330"/>
            <ac:spMk id="5" creationId="{EDBA5685-2910-828B-7C9D-2D1A9CDFBF25}"/>
          </ac:spMkLst>
        </pc:spChg>
        <pc:spChg chg="del">
          <ac:chgData name="Hannah Dobbie" userId="S::hdobbie@aci-iac.ca::997e2add-5662-4913-8676-40f9157a8e03" providerId="AD" clId="Web-{8D071A62-A301-A3B9-048A-20F3287C21F7}" dt="2025-04-17T21:16:48.344" v="311"/>
          <ac:spMkLst>
            <pc:docMk/>
            <pc:sldMk cId="390430419" sldId="330"/>
            <ac:spMk id="111" creationId="{00000000-0000-0000-0000-000000000000}"/>
          </ac:spMkLst>
        </pc:spChg>
        <pc:picChg chg="add mod">
          <ac:chgData name="Hannah Dobbie" userId="S::hdobbie@aci-iac.ca::997e2add-5662-4913-8676-40f9157a8e03" providerId="AD" clId="Web-{8D071A62-A301-A3B9-048A-20F3287C21F7}" dt="2025-04-17T21:17:47.533" v="325" actId="1076"/>
          <ac:picMkLst>
            <pc:docMk/>
            <pc:sldMk cId="390430419" sldId="330"/>
            <ac:picMk id="2" creationId="{32A94088-E15D-121F-08A6-77C4E2FEE03A}"/>
          </ac:picMkLst>
        </pc:picChg>
        <pc:picChg chg="del">
          <ac:chgData name="Hannah Dobbie" userId="S::hdobbie@aci-iac.ca::997e2add-5662-4913-8676-40f9157a8e03" providerId="AD" clId="Web-{8D071A62-A301-A3B9-048A-20F3287C21F7}" dt="2025-04-17T21:16:39.329" v="307"/>
          <ac:picMkLst>
            <pc:docMk/>
            <pc:sldMk cId="390430419" sldId="330"/>
            <ac:picMk id="4" creationId="{F6606BDA-F05C-0D1C-595D-D1A4AC2B825E}"/>
          </ac:picMkLst>
        </pc:picChg>
      </pc:sldChg>
      <pc:sldChg chg="addSp delSp modSp">
        <pc:chgData name="Hannah Dobbie" userId="S::hdobbie@aci-iac.ca::997e2add-5662-4913-8676-40f9157a8e03" providerId="AD" clId="Web-{8D071A62-A301-A3B9-048A-20F3287C21F7}" dt="2025-04-17T21:15:11.827" v="286" actId="1076"/>
        <pc:sldMkLst>
          <pc:docMk/>
          <pc:sldMk cId="2803000434" sldId="331"/>
        </pc:sldMkLst>
        <pc:spChg chg="mod">
          <ac:chgData name="Hannah Dobbie" userId="S::hdobbie@aci-iac.ca::997e2add-5662-4913-8676-40f9157a8e03" providerId="AD" clId="Web-{8D071A62-A301-A3B9-048A-20F3287C21F7}" dt="2025-04-17T21:15:11.827" v="286" actId="1076"/>
          <ac:spMkLst>
            <pc:docMk/>
            <pc:sldMk cId="2803000434" sldId="331"/>
            <ac:spMk id="111" creationId="{00000000-0000-0000-0000-000000000000}"/>
          </ac:spMkLst>
        </pc:spChg>
        <pc:picChg chg="add mod">
          <ac:chgData name="Hannah Dobbie" userId="S::hdobbie@aci-iac.ca::997e2add-5662-4913-8676-40f9157a8e03" providerId="AD" clId="Web-{8D071A62-A301-A3B9-048A-20F3287C21F7}" dt="2025-04-17T21:15:05.921" v="284" actId="1076"/>
          <ac:picMkLst>
            <pc:docMk/>
            <pc:sldMk cId="2803000434" sldId="331"/>
            <ac:picMk id="2" creationId="{38DD9F4D-CA21-F29B-4F2C-0FC4EA0F9F9E}"/>
          </ac:picMkLst>
        </pc:picChg>
        <pc:picChg chg="del">
          <ac:chgData name="Hannah Dobbie" userId="S::hdobbie@aci-iac.ca::997e2add-5662-4913-8676-40f9157a8e03" providerId="AD" clId="Web-{8D071A62-A301-A3B9-048A-20F3287C21F7}" dt="2025-04-17T21:14:32.967" v="274"/>
          <ac:picMkLst>
            <pc:docMk/>
            <pc:sldMk cId="2803000434" sldId="331"/>
            <ac:picMk id="3" creationId="{2111F757-0FCA-BA6B-1CB1-6D5D80AD5832}"/>
          </ac:picMkLst>
        </pc:picChg>
      </pc:sldChg>
      <pc:sldChg chg="addSp delSp modSp">
        <pc:chgData name="Hannah Dobbie" userId="S::hdobbie@aci-iac.ca::997e2add-5662-4913-8676-40f9157a8e03" providerId="AD" clId="Web-{8D071A62-A301-A3B9-048A-20F3287C21F7}" dt="2025-04-17T21:16:02.578" v="305" actId="1076"/>
        <pc:sldMkLst>
          <pc:docMk/>
          <pc:sldMk cId="1143178777" sldId="332"/>
        </pc:sldMkLst>
        <pc:spChg chg="mod">
          <ac:chgData name="Hannah Dobbie" userId="S::hdobbie@aci-iac.ca::997e2add-5662-4913-8676-40f9157a8e03" providerId="AD" clId="Web-{8D071A62-A301-A3B9-048A-20F3287C21F7}" dt="2025-04-17T21:16:02.562" v="304" actId="1076"/>
          <ac:spMkLst>
            <pc:docMk/>
            <pc:sldMk cId="1143178777" sldId="332"/>
            <ac:spMk id="111" creationId="{00000000-0000-0000-0000-000000000000}"/>
          </ac:spMkLst>
        </pc:spChg>
        <pc:picChg chg="add mod">
          <ac:chgData name="Hannah Dobbie" userId="S::hdobbie@aci-iac.ca::997e2add-5662-4913-8676-40f9157a8e03" providerId="AD" clId="Web-{8D071A62-A301-A3B9-048A-20F3287C21F7}" dt="2025-04-17T21:16:02.578" v="305" actId="1076"/>
          <ac:picMkLst>
            <pc:docMk/>
            <pc:sldMk cId="1143178777" sldId="332"/>
            <ac:picMk id="2" creationId="{6EFF1179-CFB2-3AE3-01E7-F54BCEDE8050}"/>
          </ac:picMkLst>
        </pc:picChg>
        <pc:picChg chg="del">
          <ac:chgData name="Hannah Dobbie" userId="S::hdobbie@aci-iac.ca::997e2add-5662-4913-8676-40f9157a8e03" providerId="AD" clId="Web-{8D071A62-A301-A3B9-048A-20F3287C21F7}" dt="2025-04-17T21:15:24.218" v="287"/>
          <ac:picMkLst>
            <pc:docMk/>
            <pc:sldMk cId="1143178777" sldId="332"/>
            <ac:picMk id="3" creationId="{48F2C2C8-3FD4-8CCF-E7DE-60DA15EFA588}"/>
          </ac:picMkLst>
        </pc:picChg>
      </pc:sldChg>
      <pc:sldChg chg="addSp delSp modSp">
        <pc:chgData name="Hannah Dobbie" userId="S::hdobbie@aci-iac.ca::997e2add-5662-4913-8676-40f9157a8e03" providerId="AD" clId="Web-{8D071A62-A301-A3B9-048A-20F3287C21F7}" dt="2025-04-17T21:19:37.003" v="345" actId="1076"/>
        <pc:sldMkLst>
          <pc:docMk/>
          <pc:sldMk cId="2276295523" sldId="333"/>
        </pc:sldMkLst>
        <pc:spChg chg="mod">
          <ac:chgData name="Hannah Dobbie" userId="S::hdobbie@aci-iac.ca::997e2add-5662-4913-8676-40f9157a8e03" providerId="AD" clId="Web-{8D071A62-A301-A3B9-048A-20F3287C21F7}" dt="2025-04-17T21:19:37.003" v="345" actId="1076"/>
          <ac:spMkLst>
            <pc:docMk/>
            <pc:sldMk cId="2276295523" sldId="333"/>
            <ac:spMk id="111" creationId="{00000000-0000-0000-0000-000000000000}"/>
          </ac:spMkLst>
        </pc:spChg>
        <pc:picChg chg="add mod">
          <ac:chgData name="Hannah Dobbie" userId="S::hdobbie@aci-iac.ca::997e2add-5662-4913-8676-40f9157a8e03" providerId="AD" clId="Web-{8D071A62-A301-A3B9-048A-20F3287C21F7}" dt="2025-04-17T21:19:32.894" v="344" actId="1076"/>
          <ac:picMkLst>
            <pc:docMk/>
            <pc:sldMk cId="2276295523" sldId="333"/>
            <ac:picMk id="2" creationId="{93F09D0B-E922-1D6D-0155-94271A1BC4C8}"/>
          </ac:picMkLst>
        </pc:picChg>
        <pc:picChg chg="del">
          <ac:chgData name="Hannah Dobbie" userId="S::hdobbie@aci-iac.ca::997e2add-5662-4913-8676-40f9157a8e03" providerId="AD" clId="Web-{8D071A62-A301-A3B9-048A-20F3287C21F7}" dt="2025-04-17T21:18:53.972" v="331"/>
          <ac:picMkLst>
            <pc:docMk/>
            <pc:sldMk cId="2276295523" sldId="333"/>
            <ac:picMk id="3" creationId="{585583A2-6F08-EB2F-C277-CFB9A23933BB}"/>
          </ac:picMkLst>
        </pc:picChg>
      </pc:sldChg>
      <pc:sldChg chg="addSp delSp modSp">
        <pc:chgData name="Hannah Dobbie" userId="S::hdobbie@aci-iac.ca::997e2add-5662-4913-8676-40f9157a8e03" providerId="AD" clId="Web-{8D071A62-A301-A3B9-048A-20F3287C21F7}" dt="2025-04-17T21:20:29.848" v="361" actId="1076"/>
        <pc:sldMkLst>
          <pc:docMk/>
          <pc:sldMk cId="1315232301" sldId="334"/>
        </pc:sldMkLst>
        <pc:spChg chg="add mod">
          <ac:chgData name="Hannah Dobbie" userId="S::hdobbie@aci-iac.ca::997e2add-5662-4913-8676-40f9157a8e03" providerId="AD" clId="Web-{8D071A62-A301-A3B9-048A-20F3287C21F7}" dt="2025-04-17T21:20:27.051" v="360" actId="1076"/>
          <ac:spMkLst>
            <pc:docMk/>
            <pc:sldMk cId="1315232301" sldId="334"/>
            <ac:spMk id="5" creationId="{E6169EF9-8275-8247-B0F6-CA7F86DF6975}"/>
          </ac:spMkLst>
        </pc:spChg>
        <pc:spChg chg="del">
          <ac:chgData name="Hannah Dobbie" userId="S::hdobbie@aci-iac.ca::997e2add-5662-4913-8676-40f9157a8e03" providerId="AD" clId="Web-{8D071A62-A301-A3B9-048A-20F3287C21F7}" dt="2025-04-17T21:19:50.004" v="348"/>
          <ac:spMkLst>
            <pc:docMk/>
            <pc:sldMk cId="1315232301" sldId="334"/>
            <ac:spMk id="111" creationId="{00000000-0000-0000-0000-000000000000}"/>
          </ac:spMkLst>
        </pc:spChg>
        <pc:picChg chg="add mod">
          <ac:chgData name="Hannah Dobbie" userId="S::hdobbie@aci-iac.ca::997e2add-5662-4913-8676-40f9157a8e03" providerId="AD" clId="Web-{8D071A62-A301-A3B9-048A-20F3287C21F7}" dt="2025-04-17T21:20:29.848" v="361" actId="1076"/>
          <ac:picMkLst>
            <pc:docMk/>
            <pc:sldMk cId="1315232301" sldId="334"/>
            <ac:picMk id="2" creationId="{08D47898-9C7B-0111-80DA-59EC472ACAA0}"/>
          </ac:picMkLst>
        </pc:picChg>
        <pc:picChg chg="del">
          <ac:chgData name="Hannah Dobbie" userId="S::hdobbie@aci-iac.ca::997e2add-5662-4913-8676-40f9157a8e03" providerId="AD" clId="Web-{8D071A62-A301-A3B9-048A-20F3287C21F7}" dt="2025-04-17T21:19:46.722" v="347"/>
          <ac:picMkLst>
            <pc:docMk/>
            <pc:sldMk cId="1315232301" sldId="334"/>
            <ac:picMk id="3" creationId="{8507EFD7-3183-AF27-1CA3-6D7ABB03913D}"/>
          </ac:picMkLst>
        </pc:picChg>
      </pc:sldChg>
      <pc:sldChg chg="addSp delSp modSp">
        <pc:chgData name="Hannah Dobbie" userId="S::hdobbie@aci-iac.ca::997e2add-5662-4913-8676-40f9157a8e03" providerId="AD" clId="Web-{8D071A62-A301-A3B9-048A-20F3287C21F7}" dt="2025-04-17T21:21:46.771" v="384" actId="1076"/>
        <pc:sldMkLst>
          <pc:docMk/>
          <pc:sldMk cId="3599339007" sldId="335"/>
        </pc:sldMkLst>
        <pc:spChg chg="mod">
          <ac:chgData name="Hannah Dobbie" userId="S::hdobbie@aci-iac.ca::997e2add-5662-4913-8676-40f9157a8e03" providerId="AD" clId="Web-{8D071A62-A301-A3B9-048A-20F3287C21F7}" dt="2025-04-17T21:21:46.771" v="384" actId="1076"/>
          <ac:spMkLst>
            <pc:docMk/>
            <pc:sldMk cId="3599339007" sldId="335"/>
            <ac:spMk id="111" creationId="{00000000-0000-0000-0000-000000000000}"/>
          </ac:spMkLst>
        </pc:spChg>
        <pc:picChg chg="add mod">
          <ac:chgData name="Hannah Dobbie" userId="S::hdobbie@aci-iac.ca::997e2add-5662-4913-8676-40f9157a8e03" providerId="AD" clId="Web-{8D071A62-A301-A3B9-048A-20F3287C21F7}" dt="2025-04-17T21:21:39.615" v="383" actId="1076"/>
          <ac:picMkLst>
            <pc:docMk/>
            <pc:sldMk cId="3599339007" sldId="335"/>
            <ac:picMk id="2" creationId="{6378BBF4-8561-15B0-7137-C3E712F9D03A}"/>
          </ac:picMkLst>
        </pc:picChg>
        <pc:picChg chg="del">
          <ac:chgData name="Hannah Dobbie" userId="S::hdobbie@aci-iac.ca::997e2add-5662-4913-8676-40f9157a8e03" providerId="AD" clId="Web-{8D071A62-A301-A3B9-048A-20F3287C21F7}" dt="2025-04-17T21:20:56.755" v="364"/>
          <ac:picMkLst>
            <pc:docMk/>
            <pc:sldMk cId="3599339007" sldId="335"/>
            <ac:picMk id="3" creationId="{FDF4B216-6947-9935-8225-96E3F70F7138}"/>
          </ac:picMkLst>
        </pc:picChg>
      </pc:sldChg>
      <pc:sldChg chg="addSp delSp modSp">
        <pc:chgData name="Hannah Dobbie" userId="S::hdobbie@aci-iac.ca::997e2add-5662-4913-8676-40f9157a8e03" providerId="AD" clId="Web-{8D071A62-A301-A3B9-048A-20F3287C21F7}" dt="2025-04-17T21:22:35.366" v="401" actId="1076"/>
        <pc:sldMkLst>
          <pc:docMk/>
          <pc:sldMk cId="2956195513" sldId="336"/>
        </pc:sldMkLst>
        <pc:spChg chg="add mod">
          <ac:chgData name="Hannah Dobbie" userId="S::hdobbie@aci-iac.ca::997e2add-5662-4913-8676-40f9157a8e03" providerId="AD" clId="Web-{8D071A62-A301-A3B9-048A-20F3287C21F7}" dt="2025-04-17T21:22:33.772" v="400" actId="1076"/>
          <ac:spMkLst>
            <pc:docMk/>
            <pc:sldMk cId="2956195513" sldId="336"/>
            <ac:spMk id="5" creationId="{48BFCD58-E2EA-F6F2-3BE4-29D71366222F}"/>
          </ac:spMkLst>
        </pc:spChg>
        <pc:spChg chg="del">
          <ac:chgData name="Hannah Dobbie" userId="S::hdobbie@aci-iac.ca::997e2add-5662-4913-8676-40f9157a8e03" providerId="AD" clId="Web-{8D071A62-A301-A3B9-048A-20F3287C21F7}" dt="2025-04-17T21:22:05.990" v="388"/>
          <ac:spMkLst>
            <pc:docMk/>
            <pc:sldMk cId="2956195513" sldId="336"/>
            <ac:spMk id="111" creationId="{00000000-0000-0000-0000-000000000000}"/>
          </ac:spMkLst>
        </pc:spChg>
        <pc:picChg chg="add mod">
          <ac:chgData name="Hannah Dobbie" userId="S::hdobbie@aci-iac.ca::997e2add-5662-4913-8676-40f9157a8e03" providerId="AD" clId="Web-{8D071A62-A301-A3B9-048A-20F3287C21F7}" dt="2025-04-17T21:22:35.366" v="401" actId="1076"/>
          <ac:picMkLst>
            <pc:docMk/>
            <pc:sldMk cId="2956195513" sldId="336"/>
            <ac:picMk id="2" creationId="{6D810EC5-3941-E724-6F0A-7EE23139E4D4}"/>
          </ac:picMkLst>
        </pc:picChg>
        <pc:picChg chg="del">
          <ac:chgData name="Hannah Dobbie" userId="S::hdobbie@aci-iac.ca::997e2add-5662-4913-8676-40f9157a8e03" providerId="AD" clId="Web-{8D071A62-A301-A3B9-048A-20F3287C21F7}" dt="2025-04-17T21:21:56.100" v="386"/>
          <ac:picMkLst>
            <pc:docMk/>
            <pc:sldMk cId="2956195513" sldId="336"/>
            <ac:picMk id="3" creationId="{6E9AFB6B-F950-B9AF-4344-5FD4DB72F519}"/>
          </ac:picMkLst>
        </pc:picChg>
      </pc:sldChg>
      <pc:sldChg chg="delSp">
        <pc:chgData name="Hannah Dobbie" userId="S::hdobbie@aci-iac.ca::997e2add-5662-4913-8676-40f9157a8e03" providerId="AD" clId="Web-{8D071A62-A301-A3B9-048A-20F3287C21F7}" dt="2025-04-17T21:22:53.460" v="402"/>
        <pc:sldMkLst>
          <pc:docMk/>
          <pc:sldMk cId="4229568017" sldId="337"/>
        </pc:sldMkLst>
        <pc:picChg chg="del">
          <ac:chgData name="Hannah Dobbie" userId="S::hdobbie@aci-iac.ca::997e2add-5662-4913-8676-40f9157a8e03" providerId="AD" clId="Web-{8D071A62-A301-A3B9-048A-20F3287C21F7}" dt="2025-04-17T21:22:53.460" v="402"/>
          <ac:picMkLst>
            <pc:docMk/>
            <pc:sldMk cId="4229568017" sldId="337"/>
            <ac:picMk id="3" creationId="{66A2A99C-FABF-BF1A-D0DD-CDA51276EB5C}"/>
          </ac:picMkLst>
        </pc:picChg>
      </pc:sldChg>
      <pc:sldChg chg="delSp">
        <pc:chgData name="Hannah Dobbie" userId="S::hdobbie@aci-iac.ca::997e2add-5662-4913-8676-40f9157a8e03" providerId="AD" clId="Web-{8D071A62-A301-A3B9-048A-20F3287C21F7}" dt="2025-04-17T21:22:55.382" v="403"/>
        <pc:sldMkLst>
          <pc:docMk/>
          <pc:sldMk cId="1036696581" sldId="338"/>
        </pc:sldMkLst>
        <pc:picChg chg="del">
          <ac:chgData name="Hannah Dobbie" userId="S::hdobbie@aci-iac.ca::997e2add-5662-4913-8676-40f9157a8e03" providerId="AD" clId="Web-{8D071A62-A301-A3B9-048A-20F3287C21F7}" dt="2025-04-17T21:22:55.382" v="403"/>
          <ac:picMkLst>
            <pc:docMk/>
            <pc:sldMk cId="1036696581" sldId="338"/>
            <ac:picMk id="3" creationId="{2CBC4630-733A-B2BE-818F-5B0BC9429460}"/>
          </ac:picMkLst>
        </pc:picChg>
      </pc:sldChg>
      <pc:sldChg chg="delSp">
        <pc:chgData name="Hannah Dobbie" userId="S::hdobbie@aci-iac.ca::997e2add-5662-4913-8676-40f9157a8e03" providerId="AD" clId="Web-{8D071A62-A301-A3B9-048A-20F3287C21F7}" dt="2025-04-17T21:22:57.288" v="404"/>
        <pc:sldMkLst>
          <pc:docMk/>
          <pc:sldMk cId="3719711952" sldId="339"/>
        </pc:sldMkLst>
        <pc:picChg chg="del">
          <ac:chgData name="Hannah Dobbie" userId="S::hdobbie@aci-iac.ca::997e2add-5662-4913-8676-40f9157a8e03" providerId="AD" clId="Web-{8D071A62-A301-A3B9-048A-20F3287C21F7}" dt="2025-04-17T21:22:57.288" v="404"/>
          <ac:picMkLst>
            <pc:docMk/>
            <pc:sldMk cId="3719711952" sldId="339"/>
            <ac:picMk id="3" creationId="{C63948D3-A385-95B0-32F9-1E70EF70BAC3}"/>
          </ac:picMkLst>
        </pc:picChg>
      </pc:sldChg>
    </pc:docChg>
  </pc:docChgLst>
  <pc:docChgLst>
    <pc:chgData name="Hannah Dobbie" userId="S::hdobbie@aci-iac.ca::997e2add-5662-4913-8676-40f9157a8e03" providerId="AD" clId="Web-{EB17C9AB-75DB-324E-0CBC-5B4380DD20C6}"/>
    <pc:docChg chg="addSld delSld modSld">
      <pc:chgData name="Hannah Dobbie" userId="S::hdobbie@aci-iac.ca::997e2add-5662-4913-8676-40f9157a8e03" providerId="AD" clId="Web-{EB17C9AB-75DB-324E-0CBC-5B4380DD20C6}" dt="2025-04-23T20:39:03.849" v="359" actId="1076"/>
      <pc:docMkLst>
        <pc:docMk/>
      </pc:docMkLst>
      <pc:sldChg chg="modSp">
        <pc:chgData name="Hannah Dobbie" userId="S::hdobbie@aci-iac.ca::997e2add-5662-4913-8676-40f9157a8e03" providerId="AD" clId="Web-{EB17C9AB-75DB-324E-0CBC-5B4380DD20C6}" dt="2025-04-23T20:30:16.462" v="253" actId="20577"/>
        <pc:sldMkLst>
          <pc:docMk/>
          <pc:sldMk cId="0" sldId="257"/>
        </pc:sldMkLst>
        <pc:spChg chg="mod">
          <ac:chgData name="Hannah Dobbie" userId="S::hdobbie@aci-iac.ca::997e2add-5662-4913-8676-40f9157a8e03" providerId="AD" clId="Web-{EB17C9AB-75DB-324E-0CBC-5B4380DD20C6}" dt="2025-04-23T20:30:16.462" v="253" actId="20577"/>
          <ac:spMkLst>
            <pc:docMk/>
            <pc:sldMk cId="0" sldId="257"/>
            <ac:spMk id="111" creationId="{00000000-0000-0000-0000-000000000000}"/>
          </ac:spMkLst>
        </pc:spChg>
      </pc:sldChg>
      <pc:sldChg chg="modSp">
        <pc:chgData name="Hannah Dobbie" userId="S::hdobbie@aci-iac.ca::997e2add-5662-4913-8676-40f9157a8e03" providerId="AD" clId="Web-{EB17C9AB-75DB-324E-0CBC-5B4380DD20C6}" dt="2025-04-23T20:30:30.415" v="256" actId="1076"/>
        <pc:sldMkLst>
          <pc:docMk/>
          <pc:sldMk cId="3233447465" sldId="313"/>
        </pc:sldMkLst>
        <pc:spChg chg="mod">
          <ac:chgData name="Hannah Dobbie" userId="S::hdobbie@aci-iac.ca::997e2add-5662-4913-8676-40f9157a8e03" providerId="AD" clId="Web-{EB17C9AB-75DB-324E-0CBC-5B4380DD20C6}" dt="2025-04-23T20:30:27.759" v="255" actId="1076"/>
          <ac:spMkLst>
            <pc:docMk/>
            <pc:sldMk cId="3233447465" sldId="313"/>
            <ac:spMk id="111" creationId="{00000000-0000-0000-0000-000000000000}"/>
          </ac:spMkLst>
        </pc:spChg>
        <pc:picChg chg="mod">
          <ac:chgData name="Hannah Dobbie" userId="S::hdobbie@aci-iac.ca::997e2add-5662-4913-8676-40f9157a8e03" providerId="AD" clId="Web-{EB17C9AB-75DB-324E-0CBC-5B4380DD20C6}" dt="2025-04-23T20:30:30.415" v="256" actId="1076"/>
          <ac:picMkLst>
            <pc:docMk/>
            <pc:sldMk cId="3233447465" sldId="313"/>
            <ac:picMk id="3" creationId="{3B0D86F5-C705-9A6B-8D2C-A08AAAEF1A5B}"/>
          </ac:picMkLst>
        </pc:picChg>
      </pc:sldChg>
      <pc:sldChg chg="modSp">
        <pc:chgData name="Hannah Dobbie" userId="S::hdobbie@aci-iac.ca::997e2add-5662-4913-8676-40f9157a8e03" providerId="AD" clId="Web-{EB17C9AB-75DB-324E-0CBC-5B4380DD20C6}" dt="2025-04-23T20:30:35.712" v="258" actId="20577"/>
        <pc:sldMkLst>
          <pc:docMk/>
          <pc:sldMk cId="1297740423" sldId="314"/>
        </pc:sldMkLst>
        <pc:spChg chg="mod">
          <ac:chgData name="Hannah Dobbie" userId="S::hdobbie@aci-iac.ca::997e2add-5662-4913-8676-40f9157a8e03" providerId="AD" clId="Web-{EB17C9AB-75DB-324E-0CBC-5B4380DD20C6}" dt="2025-04-23T20:30:35.712" v="258" actId="20577"/>
          <ac:spMkLst>
            <pc:docMk/>
            <pc:sldMk cId="1297740423" sldId="314"/>
            <ac:spMk id="111" creationId="{00000000-0000-0000-0000-000000000000}"/>
          </ac:spMkLst>
        </pc:spChg>
      </pc:sldChg>
      <pc:sldChg chg="modSp">
        <pc:chgData name="Hannah Dobbie" userId="S::hdobbie@aci-iac.ca::997e2add-5662-4913-8676-40f9157a8e03" providerId="AD" clId="Web-{EB17C9AB-75DB-324E-0CBC-5B4380DD20C6}" dt="2025-04-23T20:30:40.306" v="259" actId="20577"/>
        <pc:sldMkLst>
          <pc:docMk/>
          <pc:sldMk cId="3558437111" sldId="315"/>
        </pc:sldMkLst>
        <pc:spChg chg="mod">
          <ac:chgData name="Hannah Dobbie" userId="S::hdobbie@aci-iac.ca::997e2add-5662-4913-8676-40f9157a8e03" providerId="AD" clId="Web-{EB17C9AB-75DB-324E-0CBC-5B4380DD20C6}" dt="2025-04-23T20:30:40.306" v="259" actId="20577"/>
          <ac:spMkLst>
            <pc:docMk/>
            <pc:sldMk cId="3558437111" sldId="315"/>
            <ac:spMk id="5" creationId="{6BEF5BA7-E296-E07A-B059-9AADE6A441EA}"/>
          </ac:spMkLst>
        </pc:spChg>
      </pc:sldChg>
      <pc:sldChg chg="modSp">
        <pc:chgData name="Hannah Dobbie" userId="S::hdobbie@aci-iac.ca::997e2add-5662-4913-8676-40f9157a8e03" providerId="AD" clId="Web-{EB17C9AB-75DB-324E-0CBC-5B4380DD20C6}" dt="2025-04-23T20:31:32.745" v="271" actId="1076"/>
        <pc:sldMkLst>
          <pc:docMk/>
          <pc:sldMk cId="2092776292" sldId="316"/>
        </pc:sldMkLst>
        <pc:spChg chg="mod">
          <ac:chgData name="Hannah Dobbie" userId="S::hdobbie@aci-iac.ca::997e2add-5662-4913-8676-40f9157a8e03" providerId="AD" clId="Web-{EB17C9AB-75DB-324E-0CBC-5B4380DD20C6}" dt="2025-04-23T20:31:32.745" v="271" actId="1076"/>
          <ac:spMkLst>
            <pc:docMk/>
            <pc:sldMk cId="2092776292" sldId="316"/>
            <ac:spMk id="111" creationId="{00000000-0000-0000-0000-000000000000}"/>
          </ac:spMkLst>
        </pc:spChg>
      </pc:sldChg>
      <pc:sldChg chg="modSp">
        <pc:chgData name="Hannah Dobbie" userId="S::hdobbie@aci-iac.ca::997e2add-5662-4913-8676-40f9157a8e03" providerId="AD" clId="Web-{EB17C9AB-75DB-324E-0CBC-5B4380DD20C6}" dt="2025-04-23T20:32:04.527" v="279" actId="1076"/>
        <pc:sldMkLst>
          <pc:docMk/>
          <pc:sldMk cId="369025887" sldId="317"/>
        </pc:sldMkLst>
        <pc:spChg chg="mod">
          <ac:chgData name="Hannah Dobbie" userId="S::hdobbie@aci-iac.ca::997e2add-5662-4913-8676-40f9157a8e03" providerId="AD" clId="Web-{EB17C9AB-75DB-324E-0CBC-5B4380DD20C6}" dt="2025-04-23T20:32:04.527" v="279" actId="1076"/>
          <ac:spMkLst>
            <pc:docMk/>
            <pc:sldMk cId="369025887" sldId="317"/>
            <ac:spMk id="5" creationId="{620E7AB2-8ED9-C78A-9323-F040874E2B08}"/>
          </ac:spMkLst>
        </pc:spChg>
      </pc:sldChg>
      <pc:sldChg chg="modSp">
        <pc:chgData name="Hannah Dobbie" userId="S::hdobbie@aci-iac.ca::997e2add-5662-4913-8676-40f9157a8e03" providerId="AD" clId="Web-{EB17C9AB-75DB-324E-0CBC-5B4380DD20C6}" dt="2025-04-23T20:31:12.166" v="264" actId="1076"/>
        <pc:sldMkLst>
          <pc:docMk/>
          <pc:sldMk cId="2664672911" sldId="318"/>
        </pc:sldMkLst>
        <pc:spChg chg="mod">
          <ac:chgData name="Hannah Dobbie" userId="S::hdobbie@aci-iac.ca::997e2add-5662-4913-8676-40f9157a8e03" providerId="AD" clId="Web-{EB17C9AB-75DB-324E-0CBC-5B4380DD20C6}" dt="2025-04-23T20:31:12.166" v="264" actId="1076"/>
          <ac:spMkLst>
            <pc:docMk/>
            <pc:sldMk cId="2664672911" sldId="318"/>
            <ac:spMk id="111" creationId="{00000000-0000-0000-0000-000000000000}"/>
          </ac:spMkLst>
        </pc:spChg>
      </pc:sldChg>
      <pc:sldChg chg="modSp">
        <pc:chgData name="Hannah Dobbie" userId="S::hdobbie@aci-iac.ca::997e2add-5662-4913-8676-40f9157a8e03" providerId="AD" clId="Web-{EB17C9AB-75DB-324E-0CBC-5B4380DD20C6}" dt="2025-04-23T20:31:52.152" v="273" actId="20577"/>
        <pc:sldMkLst>
          <pc:docMk/>
          <pc:sldMk cId="4095001594" sldId="319"/>
        </pc:sldMkLst>
        <pc:spChg chg="mod">
          <ac:chgData name="Hannah Dobbie" userId="S::hdobbie@aci-iac.ca::997e2add-5662-4913-8676-40f9157a8e03" providerId="AD" clId="Web-{EB17C9AB-75DB-324E-0CBC-5B4380DD20C6}" dt="2025-04-23T20:31:52.152" v="273" actId="20577"/>
          <ac:spMkLst>
            <pc:docMk/>
            <pc:sldMk cId="4095001594" sldId="319"/>
            <ac:spMk id="111" creationId="{00000000-0000-0000-0000-000000000000}"/>
          </ac:spMkLst>
        </pc:spChg>
      </pc:sldChg>
      <pc:sldChg chg="modSp">
        <pc:chgData name="Hannah Dobbie" userId="S::hdobbie@aci-iac.ca::997e2add-5662-4913-8676-40f9157a8e03" providerId="AD" clId="Web-{EB17C9AB-75DB-324E-0CBC-5B4380DD20C6}" dt="2025-04-23T20:32:10.652" v="281" actId="20577"/>
        <pc:sldMkLst>
          <pc:docMk/>
          <pc:sldMk cId="136736782" sldId="320"/>
        </pc:sldMkLst>
        <pc:spChg chg="mod">
          <ac:chgData name="Hannah Dobbie" userId="S::hdobbie@aci-iac.ca::997e2add-5662-4913-8676-40f9157a8e03" providerId="AD" clId="Web-{EB17C9AB-75DB-324E-0CBC-5B4380DD20C6}" dt="2025-04-23T20:32:10.652" v="281" actId="20577"/>
          <ac:spMkLst>
            <pc:docMk/>
            <pc:sldMk cId="136736782" sldId="320"/>
            <ac:spMk id="5" creationId="{57EC6BD7-4876-33BD-3354-EBC849852746}"/>
          </ac:spMkLst>
        </pc:spChg>
      </pc:sldChg>
      <pc:sldChg chg="modSp">
        <pc:chgData name="Hannah Dobbie" userId="S::hdobbie@aci-iac.ca::997e2add-5662-4913-8676-40f9157a8e03" providerId="AD" clId="Web-{EB17C9AB-75DB-324E-0CBC-5B4380DD20C6}" dt="2025-04-23T20:32:23.121" v="286" actId="1076"/>
        <pc:sldMkLst>
          <pc:docMk/>
          <pc:sldMk cId="2690117046" sldId="321"/>
        </pc:sldMkLst>
        <pc:spChg chg="mod">
          <ac:chgData name="Hannah Dobbie" userId="S::hdobbie@aci-iac.ca::997e2add-5662-4913-8676-40f9157a8e03" providerId="AD" clId="Web-{EB17C9AB-75DB-324E-0CBC-5B4380DD20C6}" dt="2025-04-23T20:32:19.543" v="285" actId="1076"/>
          <ac:spMkLst>
            <pc:docMk/>
            <pc:sldMk cId="2690117046" sldId="321"/>
            <ac:spMk id="111" creationId="{00000000-0000-0000-0000-000000000000}"/>
          </ac:spMkLst>
        </pc:spChg>
        <pc:picChg chg="mod">
          <ac:chgData name="Hannah Dobbie" userId="S::hdobbie@aci-iac.ca::997e2add-5662-4913-8676-40f9157a8e03" providerId="AD" clId="Web-{EB17C9AB-75DB-324E-0CBC-5B4380DD20C6}" dt="2025-04-23T20:32:23.121" v="286" actId="1076"/>
          <ac:picMkLst>
            <pc:docMk/>
            <pc:sldMk cId="2690117046" sldId="321"/>
            <ac:picMk id="2" creationId="{61BE94B2-05AA-52AB-F13A-97486BECC7E9}"/>
          </ac:picMkLst>
        </pc:picChg>
      </pc:sldChg>
      <pc:sldChg chg="modSp">
        <pc:chgData name="Hannah Dobbie" userId="S::hdobbie@aci-iac.ca::997e2add-5662-4913-8676-40f9157a8e03" providerId="AD" clId="Web-{EB17C9AB-75DB-324E-0CBC-5B4380DD20C6}" dt="2025-04-23T20:32:48.090" v="293" actId="20577"/>
        <pc:sldMkLst>
          <pc:docMk/>
          <pc:sldMk cId="1747844403" sldId="322"/>
        </pc:sldMkLst>
        <pc:spChg chg="mod">
          <ac:chgData name="Hannah Dobbie" userId="S::hdobbie@aci-iac.ca::997e2add-5662-4913-8676-40f9157a8e03" providerId="AD" clId="Web-{EB17C9AB-75DB-324E-0CBC-5B4380DD20C6}" dt="2025-04-23T20:32:48.090" v="293" actId="20577"/>
          <ac:spMkLst>
            <pc:docMk/>
            <pc:sldMk cId="1747844403" sldId="322"/>
            <ac:spMk id="111" creationId="{00000000-0000-0000-0000-000000000000}"/>
          </ac:spMkLst>
        </pc:spChg>
      </pc:sldChg>
      <pc:sldChg chg="modSp">
        <pc:chgData name="Hannah Dobbie" userId="S::hdobbie@aci-iac.ca::997e2add-5662-4913-8676-40f9157a8e03" providerId="AD" clId="Web-{EB17C9AB-75DB-324E-0CBC-5B4380DD20C6}" dt="2025-04-23T20:32:43.106" v="292" actId="1076"/>
        <pc:sldMkLst>
          <pc:docMk/>
          <pc:sldMk cId="4119043740" sldId="323"/>
        </pc:sldMkLst>
        <pc:spChg chg="mod">
          <ac:chgData name="Hannah Dobbie" userId="S::hdobbie@aci-iac.ca::997e2add-5662-4913-8676-40f9157a8e03" providerId="AD" clId="Web-{EB17C9AB-75DB-324E-0CBC-5B4380DD20C6}" dt="2025-04-23T20:32:41.465" v="291" actId="1076"/>
          <ac:spMkLst>
            <pc:docMk/>
            <pc:sldMk cId="4119043740" sldId="323"/>
            <ac:spMk id="111" creationId="{00000000-0000-0000-0000-000000000000}"/>
          </ac:spMkLst>
        </pc:spChg>
        <pc:picChg chg="mod">
          <ac:chgData name="Hannah Dobbie" userId="S::hdobbie@aci-iac.ca::997e2add-5662-4913-8676-40f9157a8e03" providerId="AD" clId="Web-{EB17C9AB-75DB-324E-0CBC-5B4380DD20C6}" dt="2025-04-23T20:32:43.106" v="292" actId="1076"/>
          <ac:picMkLst>
            <pc:docMk/>
            <pc:sldMk cId="4119043740" sldId="323"/>
            <ac:picMk id="2" creationId="{03932BAD-048A-EBDC-1F43-247788EBD396}"/>
          </ac:picMkLst>
        </pc:picChg>
      </pc:sldChg>
      <pc:sldChg chg="modSp">
        <pc:chgData name="Hannah Dobbie" userId="S::hdobbie@aci-iac.ca::997e2add-5662-4913-8676-40f9157a8e03" providerId="AD" clId="Web-{EB17C9AB-75DB-324E-0CBC-5B4380DD20C6}" dt="2025-04-23T20:32:52.731" v="294" actId="20577"/>
        <pc:sldMkLst>
          <pc:docMk/>
          <pc:sldMk cId="2744516945" sldId="324"/>
        </pc:sldMkLst>
        <pc:spChg chg="mod">
          <ac:chgData name="Hannah Dobbie" userId="S::hdobbie@aci-iac.ca::997e2add-5662-4913-8676-40f9157a8e03" providerId="AD" clId="Web-{EB17C9AB-75DB-324E-0CBC-5B4380DD20C6}" dt="2025-04-23T20:32:52.731" v="294" actId="20577"/>
          <ac:spMkLst>
            <pc:docMk/>
            <pc:sldMk cId="2744516945" sldId="324"/>
            <ac:spMk id="111" creationId="{00000000-0000-0000-0000-000000000000}"/>
          </ac:spMkLst>
        </pc:spChg>
      </pc:sldChg>
      <pc:sldChg chg="modSp">
        <pc:chgData name="Hannah Dobbie" userId="S::hdobbie@aci-iac.ca::997e2add-5662-4913-8676-40f9157a8e03" providerId="AD" clId="Web-{EB17C9AB-75DB-324E-0CBC-5B4380DD20C6}" dt="2025-04-23T20:32:56.747" v="296" actId="20577"/>
        <pc:sldMkLst>
          <pc:docMk/>
          <pc:sldMk cId="3831523929" sldId="325"/>
        </pc:sldMkLst>
        <pc:spChg chg="mod">
          <ac:chgData name="Hannah Dobbie" userId="S::hdobbie@aci-iac.ca::997e2add-5662-4913-8676-40f9157a8e03" providerId="AD" clId="Web-{EB17C9AB-75DB-324E-0CBC-5B4380DD20C6}" dt="2025-04-23T20:32:56.747" v="296" actId="20577"/>
          <ac:spMkLst>
            <pc:docMk/>
            <pc:sldMk cId="3831523929" sldId="325"/>
            <ac:spMk id="111" creationId="{00000000-0000-0000-0000-000000000000}"/>
          </ac:spMkLst>
        </pc:spChg>
      </pc:sldChg>
      <pc:sldChg chg="modSp">
        <pc:chgData name="Hannah Dobbie" userId="S::hdobbie@aci-iac.ca::997e2add-5662-4913-8676-40f9157a8e03" providerId="AD" clId="Web-{EB17C9AB-75DB-324E-0CBC-5B4380DD20C6}" dt="2025-04-23T20:33:00.341" v="298" actId="20577"/>
        <pc:sldMkLst>
          <pc:docMk/>
          <pc:sldMk cId="4264707708" sldId="326"/>
        </pc:sldMkLst>
        <pc:spChg chg="mod">
          <ac:chgData name="Hannah Dobbie" userId="S::hdobbie@aci-iac.ca::997e2add-5662-4913-8676-40f9157a8e03" providerId="AD" clId="Web-{EB17C9AB-75DB-324E-0CBC-5B4380DD20C6}" dt="2025-04-23T20:33:00.341" v="298" actId="20577"/>
          <ac:spMkLst>
            <pc:docMk/>
            <pc:sldMk cId="4264707708" sldId="326"/>
            <ac:spMk id="111" creationId="{00000000-0000-0000-0000-000000000000}"/>
          </ac:spMkLst>
        </pc:spChg>
        <pc:picChg chg="mod">
          <ac:chgData name="Hannah Dobbie" userId="S::hdobbie@aci-iac.ca::997e2add-5662-4913-8676-40f9157a8e03" providerId="AD" clId="Web-{EB17C9AB-75DB-324E-0CBC-5B4380DD20C6}" dt="2025-04-23T20:12:25.108" v="196" actId="1076"/>
          <ac:picMkLst>
            <pc:docMk/>
            <pc:sldMk cId="4264707708" sldId="326"/>
            <ac:picMk id="2" creationId="{D85B83D9-DB43-66EF-5682-F1AA75273A7C}"/>
          </ac:picMkLst>
        </pc:picChg>
      </pc:sldChg>
      <pc:sldChg chg="modSp">
        <pc:chgData name="Hannah Dobbie" userId="S::hdobbie@aci-iac.ca::997e2add-5662-4913-8676-40f9157a8e03" providerId="AD" clId="Web-{EB17C9AB-75DB-324E-0CBC-5B4380DD20C6}" dt="2025-04-23T20:33:03.450" v="299" actId="20577"/>
        <pc:sldMkLst>
          <pc:docMk/>
          <pc:sldMk cId="2452067373" sldId="327"/>
        </pc:sldMkLst>
        <pc:spChg chg="mod">
          <ac:chgData name="Hannah Dobbie" userId="S::hdobbie@aci-iac.ca::997e2add-5662-4913-8676-40f9157a8e03" providerId="AD" clId="Web-{EB17C9AB-75DB-324E-0CBC-5B4380DD20C6}" dt="2025-04-23T20:33:03.450" v="299" actId="20577"/>
          <ac:spMkLst>
            <pc:docMk/>
            <pc:sldMk cId="2452067373" sldId="327"/>
            <ac:spMk id="5" creationId="{7210AD91-8A26-67F2-54CE-6F4D4BA86237}"/>
          </ac:spMkLst>
        </pc:spChg>
        <pc:picChg chg="mod">
          <ac:chgData name="Hannah Dobbie" userId="S::hdobbie@aci-iac.ca::997e2add-5662-4913-8676-40f9157a8e03" providerId="AD" clId="Web-{EB17C9AB-75DB-324E-0CBC-5B4380DD20C6}" dt="2025-04-23T20:12:50.250" v="201" actId="1076"/>
          <ac:picMkLst>
            <pc:docMk/>
            <pc:sldMk cId="2452067373" sldId="327"/>
            <ac:picMk id="2" creationId="{FCEC7B68-B8D9-4DFA-A01A-38E3F1BB67FB}"/>
          </ac:picMkLst>
        </pc:picChg>
      </pc:sldChg>
      <pc:sldChg chg="modSp">
        <pc:chgData name="Hannah Dobbie" userId="S::hdobbie@aci-iac.ca::997e2add-5662-4913-8676-40f9157a8e03" providerId="AD" clId="Web-{EB17C9AB-75DB-324E-0CBC-5B4380DD20C6}" dt="2025-04-23T20:33:05.856" v="301" actId="20577"/>
        <pc:sldMkLst>
          <pc:docMk/>
          <pc:sldMk cId="1168308452" sldId="328"/>
        </pc:sldMkLst>
        <pc:spChg chg="mod">
          <ac:chgData name="Hannah Dobbie" userId="S::hdobbie@aci-iac.ca::997e2add-5662-4913-8676-40f9157a8e03" providerId="AD" clId="Web-{EB17C9AB-75DB-324E-0CBC-5B4380DD20C6}" dt="2025-04-23T20:33:05.856" v="301" actId="20577"/>
          <ac:spMkLst>
            <pc:docMk/>
            <pc:sldMk cId="1168308452" sldId="328"/>
            <ac:spMk id="111" creationId="{00000000-0000-0000-0000-000000000000}"/>
          </ac:spMkLst>
        </pc:spChg>
      </pc:sldChg>
      <pc:sldChg chg="modSp">
        <pc:chgData name="Hannah Dobbie" userId="S::hdobbie@aci-iac.ca::997e2add-5662-4913-8676-40f9157a8e03" providerId="AD" clId="Web-{EB17C9AB-75DB-324E-0CBC-5B4380DD20C6}" dt="2025-04-23T20:33:23.857" v="308" actId="1076"/>
        <pc:sldMkLst>
          <pc:docMk/>
          <pc:sldMk cId="3380068956" sldId="329"/>
        </pc:sldMkLst>
        <pc:spChg chg="mod">
          <ac:chgData name="Hannah Dobbie" userId="S::hdobbie@aci-iac.ca::997e2add-5662-4913-8676-40f9157a8e03" providerId="AD" clId="Web-{EB17C9AB-75DB-324E-0CBC-5B4380DD20C6}" dt="2025-04-23T20:33:21.185" v="306" actId="1076"/>
          <ac:spMkLst>
            <pc:docMk/>
            <pc:sldMk cId="3380068956" sldId="329"/>
            <ac:spMk id="111" creationId="{00000000-0000-0000-0000-000000000000}"/>
          </ac:spMkLst>
        </pc:spChg>
        <pc:picChg chg="mod">
          <ac:chgData name="Hannah Dobbie" userId="S::hdobbie@aci-iac.ca::997e2add-5662-4913-8676-40f9157a8e03" providerId="AD" clId="Web-{EB17C9AB-75DB-324E-0CBC-5B4380DD20C6}" dt="2025-04-23T20:33:23.857" v="308" actId="1076"/>
          <ac:picMkLst>
            <pc:docMk/>
            <pc:sldMk cId="3380068956" sldId="329"/>
            <ac:picMk id="2" creationId="{C381B3A5-BBE3-8D0F-ADC1-2CEE5389A402}"/>
          </ac:picMkLst>
        </pc:picChg>
      </pc:sldChg>
      <pc:sldChg chg="modSp">
        <pc:chgData name="Hannah Dobbie" userId="S::hdobbie@aci-iac.ca::997e2add-5662-4913-8676-40f9157a8e03" providerId="AD" clId="Web-{EB17C9AB-75DB-324E-0CBC-5B4380DD20C6}" dt="2025-04-23T20:36:33.955" v="314" actId="20577"/>
        <pc:sldMkLst>
          <pc:docMk/>
          <pc:sldMk cId="390430419" sldId="330"/>
        </pc:sldMkLst>
        <pc:spChg chg="mod">
          <ac:chgData name="Hannah Dobbie" userId="S::hdobbie@aci-iac.ca::997e2add-5662-4913-8676-40f9157a8e03" providerId="AD" clId="Web-{EB17C9AB-75DB-324E-0CBC-5B4380DD20C6}" dt="2025-04-23T20:36:33.955" v="314" actId="20577"/>
          <ac:spMkLst>
            <pc:docMk/>
            <pc:sldMk cId="390430419" sldId="330"/>
            <ac:spMk id="5" creationId="{EDBA5685-2910-828B-7C9D-2D1A9CDFBF25}"/>
          </ac:spMkLst>
        </pc:spChg>
      </pc:sldChg>
      <pc:sldChg chg="modSp">
        <pc:chgData name="Hannah Dobbie" userId="S::hdobbie@aci-iac.ca::997e2add-5662-4913-8676-40f9157a8e03" providerId="AD" clId="Web-{EB17C9AB-75DB-324E-0CBC-5B4380DD20C6}" dt="2025-04-23T20:34:56.312" v="312" actId="1076"/>
        <pc:sldMkLst>
          <pc:docMk/>
          <pc:sldMk cId="2803000434" sldId="331"/>
        </pc:sldMkLst>
        <pc:spChg chg="mod">
          <ac:chgData name="Hannah Dobbie" userId="S::hdobbie@aci-iac.ca::997e2add-5662-4913-8676-40f9157a8e03" providerId="AD" clId="Web-{EB17C9AB-75DB-324E-0CBC-5B4380DD20C6}" dt="2025-04-23T20:34:56.312" v="312" actId="1076"/>
          <ac:spMkLst>
            <pc:docMk/>
            <pc:sldMk cId="2803000434" sldId="331"/>
            <ac:spMk id="111" creationId="{00000000-0000-0000-0000-000000000000}"/>
          </ac:spMkLst>
        </pc:spChg>
      </pc:sldChg>
      <pc:sldChg chg="modSp">
        <pc:chgData name="Hannah Dobbie" userId="S::hdobbie@aci-iac.ca::997e2add-5662-4913-8676-40f9157a8e03" providerId="AD" clId="Web-{EB17C9AB-75DB-324E-0CBC-5B4380DD20C6}" dt="2025-04-23T20:36:37.861" v="316" actId="20577"/>
        <pc:sldMkLst>
          <pc:docMk/>
          <pc:sldMk cId="1143178777" sldId="332"/>
        </pc:sldMkLst>
        <pc:spChg chg="mod">
          <ac:chgData name="Hannah Dobbie" userId="S::hdobbie@aci-iac.ca::997e2add-5662-4913-8676-40f9157a8e03" providerId="AD" clId="Web-{EB17C9AB-75DB-324E-0CBC-5B4380DD20C6}" dt="2025-04-23T20:36:37.861" v="316" actId="20577"/>
          <ac:spMkLst>
            <pc:docMk/>
            <pc:sldMk cId="1143178777" sldId="332"/>
            <ac:spMk id="111" creationId="{00000000-0000-0000-0000-000000000000}"/>
          </ac:spMkLst>
        </pc:spChg>
      </pc:sldChg>
      <pc:sldChg chg="modSp">
        <pc:chgData name="Hannah Dobbie" userId="S::hdobbie@aci-iac.ca::997e2add-5662-4913-8676-40f9157a8e03" providerId="AD" clId="Web-{EB17C9AB-75DB-324E-0CBC-5B4380DD20C6}" dt="2025-04-23T20:36:52.362" v="322" actId="1076"/>
        <pc:sldMkLst>
          <pc:docMk/>
          <pc:sldMk cId="2276295523" sldId="333"/>
        </pc:sldMkLst>
        <pc:spChg chg="mod">
          <ac:chgData name="Hannah Dobbie" userId="S::hdobbie@aci-iac.ca::997e2add-5662-4913-8676-40f9157a8e03" providerId="AD" clId="Web-{EB17C9AB-75DB-324E-0CBC-5B4380DD20C6}" dt="2025-04-23T20:36:52.315" v="321" actId="1076"/>
          <ac:spMkLst>
            <pc:docMk/>
            <pc:sldMk cId="2276295523" sldId="333"/>
            <ac:spMk id="111" creationId="{00000000-0000-0000-0000-000000000000}"/>
          </ac:spMkLst>
        </pc:spChg>
        <pc:picChg chg="mod">
          <ac:chgData name="Hannah Dobbie" userId="S::hdobbie@aci-iac.ca::997e2add-5662-4913-8676-40f9157a8e03" providerId="AD" clId="Web-{EB17C9AB-75DB-324E-0CBC-5B4380DD20C6}" dt="2025-04-23T20:36:52.362" v="322" actId="1076"/>
          <ac:picMkLst>
            <pc:docMk/>
            <pc:sldMk cId="2276295523" sldId="333"/>
            <ac:picMk id="2" creationId="{93F09D0B-E922-1D6D-0155-94271A1BC4C8}"/>
          </ac:picMkLst>
        </pc:picChg>
      </pc:sldChg>
      <pc:sldChg chg="modSp">
        <pc:chgData name="Hannah Dobbie" userId="S::hdobbie@aci-iac.ca::997e2add-5662-4913-8676-40f9157a8e03" providerId="AD" clId="Web-{EB17C9AB-75DB-324E-0CBC-5B4380DD20C6}" dt="2025-04-23T20:36:58.924" v="325" actId="14100"/>
        <pc:sldMkLst>
          <pc:docMk/>
          <pc:sldMk cId="1315232301" sldId="334"/>
        </pc:sldMkLst>
        <pc:spChg chg="mod">
          <ac:chgData name="Hannah Dobbie" userId="S::hdobbie@aci-iac.ca::997e2add-5662-4913-8676-40f9157a8e03" providerId="AD" clId="Web-{EB17C9AB-75DB-324E-0CBC-5B4380DD20C6}" dt="2025-04-23T20:36:58.924" v="325" actId="14100"/>
          <ac:spMkLst>
            <pc:docMk/>
            <pc:sldMk cId="1315232301" sldId="334"/>
            <ac:spMk id="5" creationId="{E6169EF9-8275-8247-B0F6-CA7F86DF6975}"/>
          </ac:spMkLst>
        </pc:spChg>
      </pc:sldChg>
      <pc:sldChg chg="modSp">
        <pc:chgData name="Hannah Dobbie" userId="S::hdobbie@aci-iac.ca::997e2add-5662-4913-8676-40f9157a8e03" providerId="AD" clId="Web-{EB17C9AB-75DB-324E-0CBC-5B4380DD20C6}" dt="2025-04-23T20:37:02.471" v="326" actId="20577"/>
        <pc:sldMkLst>
          <pc:docMk/>
          <pc:sldMk cId="3599339007" sldId="335"/>
        </pc:sldMkLst>
        <pc:spChg chg="mod">
          <ac:chgData name="Hannah Dobbie" userId="S::hdobbie@aci-iac.ca::997e2add-5662-4913-8676-40f9157a8e03" providerId="AD" clId="Web-{EB17C9AB-75DB-324E-0CBC-5B4380DD20C6}" dt="2025-04-23T20:37:02.471" v="326" actId="20577"/>
          <ac:spMkLst>
            <pc:docMk/>
            <pc:sldMk cId="3599339007" sldId="335"/>
            <ac:spMk id="111" creationId="{00000000-0000-0000-0000-000000000000}"/>
          </ac:spMkLst>
        </pc:spChg>
      </pc:sldChg>
      <pc:sldChg chg="modSp">
        <pc:chgData name="Hannah Dobbie" userId="S::hdobbie@aci-iac.ca::997e2add-5662-4913-8676-40f9157a8e03" providerId="AD" clId="Web-{EB17C9AB-75DB-324E-0CBC-5B4380DD20C6}" dt="2025-04-23T20:37:08.346" v="328" actId="20577"/>
        <pc:sldMkLst>
          <pc:docMk/>
          <pc:sldMk cId="2956195513" sldId="336"/>
        </pc:sldMkLst>
        <pc:spChg chg="mod">
          <ac:chgData name="Hannah Dobbie" userId="S::hdobbie@aci-iac.ca::997e2add-5662-4913-8676-40f9157a8e03" providerId="AD" clId="Web-{EB17C9AB-75DB-324E-0CBC-5B4380DD20C6}" dt="2025-04-23T20:37:08.346" v="328" actId="20577"/>
          <ac:spMkLst>
            <pc:docMk/>
            <pc:sldMk cId="2956195513" sldId="336"/>
            <ac:spMk id="5" creationId="{48BFCD58-E2EA-F6F2-3BE4-29D71366222F}"/>
          </ac:spMkLst>
        </pc:spChg>
      </pc:sldChg>
      <pc:sldChg chg="addSp modSp">
        <pc:chgData name="Hannah Dobbie" userId="S::hdobbie@aci-iac.ca::997e2add-5662-4913-8676-40f9157a8e03" providerId="AD" clId="Web-{EB17C9AB-75DB-324E-0CBC-5B4380DD20C6}" dt="2025-04-23T20:37:21.112" v="334" actId="1076"/>
        <pc:sldMkLst>
          <pc:docMk/>
          <pc:sldMk cId="4229568017" sldId="337"/>
        </pc:sldMkLst>
        <pc:spChg chg="mod">
          <ac:chgData name="Hannah Dobbie" userId="S::hdobbie@aci-iac.ca::997e2add-5662-4913-8676-40f9157a8e03" providerId="AD" clId="Web-{EB17C9AB-75DB-324E-0CBC-5B4380DD20C6}" dt="2025-04-23T20:37:21.066" v="333" actId="1076"/>
          <ac:spMkLst>
            <pc:docMk/>
            <pc:sldMk cId="4229568017" sldId="337"/>
            <ac:spMk id="111" creationId="{00000000-0000-0000-0000-000000000000}"/>
          </ac:spMkLst>
        </pc:spChg>
        <pc:picChg chg="add mod">
          <ac:chgData name="Hannah Dobbie" userId="S::hdobbie@aci-iac.ca::997e2add-5662-4913-8676-40f9157a8e03" providerId="AD" clId="Web-{EB17C9AB-75DB-324E-0CBC-5B4380DD20C6}" dt="2025-04-23T20:37:21.112" v="334" actId="1076"/>
          <ac:picMkLst>
            <pc:docMk/>
            <pc:sldMk cId="4229568017" sldId="337"/>
            <ac:picMk id="2" creationId="{44E42B33-5247-A88D-3A83-808C19EB1FB0}"/>
          </ac:picMkLst>
        </pc:picChg>
      </pc:sldChg>
      <pc:sldChg chg="addSp modSp">
        <pc:chgData name="Hannah Dobbie" userId="S::hdobbie@aci-iac.ca::997e2add-5662-4913-8676-40f9157a8e03" providerId="AD" clId="Web-{EB17C9AB-75DB-324E-0CBC-5B4380DD20C6}" dt="2025-04-23T20:37:25.753" v="336" actId="20577"/>
        <pc:sldMkLst>
          <pc:docMk/>
          <pc:sldMk cId="1036696581" sldId="338"/>
        </pc:sldMkLst>
        <pc:spChg chg="mod">
          <ac:chgData name="Hannah Dobbie" userId="S::hdobbie@aci-iac.ca::997e2add-5662-4913-8676-40f9157a8e03" providerId="AD" clId="Web-{EB17C9AB-75DB-324E-0CBC-5B4380DD20C6}" dt="2025-04-23T20:37:25.753" v="336" actId="20577"/>
          <ac:spMkLst>
            <pc:docMk/>
            <pc:sldMk cId="1036696581" sldId="338"/>
            <ac:spMk id="111" creationId="{00000000-0000-0000-0000-000000000000}"/>
          </ac:spMkLst>
        </pc:spChg>
        <pc:picChg chg="add mod">
          <ac:chgData name="Hannah Dobbie" userId="S::hdobbie@aci-iac.ca::997e2add-5662-4913-8676-40f9157a8e03" providerId="AD" clId="Web-{EB17C9AB-75DB-324E-0CBC-5B4380DD20C6}" dt="2025-04-23T19:50:47.984" v="78" actId="1076"/>
          <ac:picMkLst>
            <pc:docMk/>
            <pc:sldMk cId="1036696581" sldId="338"/>
            <ac:picMk id="2" creationId="{CBEB089A-3820-8C07-93C7-DC993CF1A5BC}"/>
          </ac:picMkLst>
        </pc:picChg>
      </pc:sldChg>
      <pc:sldChg chg="addSp modSp add replId">
        <pc:chgData name="Hannah Dobbie" userId="S::hdobbie@aci-iac.ca::997e2add-5662-4913-8676-40f9157a8e03" providerId="AD" clId="Web-{EB17C9AB-75DB-324E-0CBC-5B4380DD20C6}" dt="2025-04-23T20:37:50.035" v="339" actId="20577"/>
        <pc:sldMkLst>
          <pc:docMk/>
          <pc:sldMk cId="2731636305" sldId="339"/>
        </pc:sldMkLst>
        <pc:spChg chg="mod">
          <ac:chgData name="Hannah Dobbie" userId="S::hdobbie@aci-iac.ca::997e2add-5662-4913-8676-40f9157a8e03" providerId="AD" clId="Web-{EB17C9AB-75DB-324E-0CBC-5B4380DD20C6}" dt="2025-04-23T20:37:50.035" v="339" actId="20577"/>
          <ac:spMkLst>
            <pc:docMk/>
            <pc:sldMk cId="2731636305" sldId="339"/>
            <ac:spMk id="111" creationId="{4D861ABE-4959-4EC7-FCBD-EB427189AC88}"/>
          </ac:spMkLst>
        </pc:spChg>
        <pc:picChg chg="add mod">
          <ac:chgData name="Hannah Dobbie" userId="S::hdobbie@aci-iac.ca::997e2add-5662-4913-8676-40f9157a8e03" providerId="AD" clId="Web-{EB17C9AB-75DB-324E-0CBC-5B4380DD20C6}" dt="2025-04-23T19:52:04.783" v="95" actId="1076"/>
          <ac:picMkLst>
            <pc:docMk/>
            <pc:sldMk cId="2731636305" sldId="339"/>
            <ac:picMk id="2" creationId="{AA7B8BF8-F589-8761-259C-B65A136772B8}"/>
          </ac:picMkLst>
        </pc:picChg>
      </pc:sldChg>
      <pc:sldChg chg="del">
        <pc:chgData name="Hannah Dobbie" userId="S::hdobbie@aci-iac.ca::997e2add-5662-4913-8676-40f9157a8e03" providerId="AD" clId="Web-{EB17C9AB-75DB-324E-0CBC-5B4380DD20C6}" dt="2025-04-23T19:18:54.889" v="14"/>
        <pc:sldMkLst>
          <pc:docMk/>
          <pc:sldMk cId="3719711952" sldId="339"/>
        </pc:sldMkLst>
      </pc:sldChg>
      <pc:sldChg chg="addSp modSp add replId">
        <pc:chgData name="Hannah Dobbie" userId="S::hdobbie@aci-iac.ca::997e2add-5662-4913-8676-40f9157a8e03" providerId="AD" clId="Web-{EB17C9AB-75DB-324E-0CBC-5B4380DD20C6}" dt="2025-04-23T20:38:13.442" v="346" actId="1076"/>
        <pc:sldMkLst>
          <pc:docMk/>
          <pc:sldMk cId="1541314516" sldId="340"/>
        </pc:sldMkLst>
        <pc:spChg chg="mod">
          <ac:chgData name="Hannah Dobbie" userId="S::hdobbie@aci-iac.ca::997e2add-5662-4913-8676-40f9157a8e03" providerId="AD" clId="Web-{EB17C9AB-75DB-324E-0CBC-5B4380DD20C6}" dt="2025-04-23T20:38:13.442" v="346" actId="1076"/>
          <ac:spMkLst>
            <pc:docMk/>
            <pc:sldMk cId="1541314516" sldId="340"/>
            <ac:spMk id="111" creationId="{3B8F0090-A3FD-1758-116A-76106388534E}"/>
          </ac:spMkLst>
        </pc:spChg>
        <pc:picChg chg="add mod">
          <ac:chgData name="Hannah Dobbie" userId="S::hdobbie@aci-iac.ca::997e2add-5662-4913-8676-40f9157a8e03" providerId="AD" clId="Web-{EB17C9AB-75DB-324E-0CBC-5B4380DD20C6}" dt="2025-04-23T19:52:50.409" v="105" actId="1076"/>
          <ac:picMkLst>
            <pc:docMk/>
            <pc:sldMk cId="1541314516" sldId="340"/>
            <ac:picMk id="2" creationId="{FE76C5C6-0F6B-CD76-CC42-BAF6EA40AE3A}"/>
          </ac:picMkLst>
        </pc:picChg>
      </pc:sldChg>
      <pc:sldChg chg="addSp modSp add replId">
        <pc:chgData name="Hannah Dobbie" userId="S::hdobbie@aci-iac.ca::997e2add-5662-4913-8676-40f9157a8e03" providerId="AD" clId="Web-{EB17C9AB-75DB-324E-0CBC-5B4380DD20C6}" dt="2025-04-23T20:38:00.066" v="341" actId="20577"/>
        <pc:sldMkLst>
          <pc:docMk/>
          <pc:sldMk cId="4181968856" sldId="341"/>
        </pc:sldMkLst>
        <pc:spChg chg="mod">
          <ac:chgData name="Hannah Dobbie" userId="S::hdobbie@aci-iac.ca::997e2add-5662-4913-8676-40f9157a8e03" providerId="AD" clId="Web-{EB17C9AB-75DB-324E-0CBC-5B4380DD20C6}" dt="2025-04-23T20:38:00.066" v="341" actId="20577"/>
          <ac:spMkLst>
            <pc:docMk/>
            <pc:sldMk cId="4181968856" sldId="341"/>
            <ac:spMk id="111" creationId="{927F870B-CF4E-A4F3-ACA9-98837980195E}"/>
          </ac:spMkLst>
        </pc:spChg>
        <pc:picChg chg="add mod">
          <ac:chgData name="Hannah Dobbie" userId="S::hdobbie@aci-iac.ca::997e2add-5662-4913-8676-40f9157a8e03" providerId="AD" clId="Web-{EB17C9AB-75DB-324E-0CBC-5B4380DD20C6}" dt="2025-04-23T19:52:40.268" v="103" actId="1076"/>
          <ac:picMkLst>
            <pc:docMk/>
            <pc:sldMk cId="4181968856" sldId="341"/>
            <ac:picMk id="2" creationId="{43183DCD-FF33-B96F-08EA-9E2B1A989E4C}"/>
          </ac:picMkLst>
        </pc:picChg>
      </pc:sldChg>
      <pc:sldChg chg="addSp modSp add replId">
        <pc:chgData name="Hannah Dobbie" userId="S::hdobbie@aci-iac.ca::997e2add-5662-4913-8676-40f9157a8e03" providerId="AD" clId="Web-{EB17C9AB-75DB-324E-0CBC-5B4380DD20C6}" dt="2025-04-23T20:37:28.581" v="338" actId="20577"/>
        <pc:sldMkLst>
          <pc:docMk/>
          <pc:sldMk cId="2905968140" sldId="342"/>
        </pc:sldMkLst>
        <pc:spChg chg="mod">
          <ac:chgData name="Hannah Dobbie" userId="S::hdobbie@aci-iac.ca::997e2add-5662-4913-8676-40f9157a8e03" providerId="AD" clId="Web-{EB17C9AB-75DB-324E-0CBC-5B4380DD20C6}" dt="2025-04-23T20:37:28.581" v="338" actId="20577"/>
          <ac:spMkLst>
            <pc:docMk/>
            <pc:sldMk cId="2905968140" sldId="342"/>
            <ac:spMk id="111" creationId="{0AAA0D56-EE7F-86E7-13F9-A3FBB1F87B11}"/>
          </ac:spMkLst>
        </pc:spChg>
        <pc:picChg chg="add mod">
          <ac:chgData name="Hannah Dobbie" userId="S::hdobbie@aci-iac.ca::997e2add-5662-4913-8676-40f9157a8e03" providerId="AD" clId="Web-{EB17C9AB-75DB-324E-0CBC-5B4380DD20C6}" dt="2025-04-23T19:51:37.923" v="86" actId="1076"/>
          <ac:picMkLst>
            <pc:docMk/>
            <pc:sldMk cId="2905968140" sldId="342"/>
            <ac:picMk id="2" creationId="{4E8F07C5-D383-AB63-E699-8B18B55E0CB9}"/>
          </ac:picMkLst>
        </pc:picChg>
      </pc:sldChg>
      <pc:sldChg chg="addSp modSp add replId">
        <pc:chgData name="Hannah Dobbie" userId="S::hdobbie@aci-iac.ca::997e2add-5662-4913-8676-40f9157a8e03" providerId="AD" clId="Web-{EB17C9AB-75DB-324E-0CBC-5B4380DD20C6}" dt="2025-04-23T20:39:03.849" v="359" actId="1076"/>
        <pc:sldMkLst>
          <pc:docMk/>
          <pc:sldMk cId="3971836063" sldId="343"/>
        </pc:sldMkLst>
        <pc:spChg chg="mod">
          <ac:chgData name="Hannah Dobbie" userId="S::hdobbie@aci-iac.ca::997e2add-5662-4913-8676-40f9157a8e03" providerId="AD" clId="Web-{EB17C9AB-75DB-324E-0CBC-5B4380DD20C6}" dt="2025-04-23T20:39:03.849" v="359" actId="1076"/>
          <ac:spMkLst>
            <pc:docMk/>
            <pc:sldMk cId="3971836063" sldId="343"/>
            <ac:spMk id="111" creationId="{7D3BDDE2-E98A-D0A6-4076-A54C77F6A472}"/>
          </ac:spMkLst>
        </pc:spChg>
        <pc:picChg chg="add mod">
          <ac:chgData name="Hannah Dobbie" userId="S::hdobbie@aci-iac.ca::997e2add-5662-4913-8676-40f9157a8e03" providerId="AD" clId="Web-{EB17C9AB-75DB-324E-0CBC-5B4380DD20C6}" dt="2025-04-23T20:39:01.334" v="358" actId="1076"/>
          <ac:picMkLst>
            <pc:docMk/>
            <pc:sldMk cId="3971836063" sldId="343"/>
            <ac:picMk id="2" creationId="{C2EB081D-D612-9F86-68A3-307B906F9B1F}"/>
          </ac:picMkLst>
        </pc:picChg>
      </pc:sldChg>
    </pc:docChg>
  </pc:docChgLst>
  <pc:docChgLst>
    <pc:chgData name="Hannah Dobbie" userId="S::hdobbie@aci-iac.ca::997e2add-5662-4913-8676-40f9157a8e03" providerId="AD" clId="Web-{63E0D015-ED9F-0162-9700-FEB053083B37}"/>
    <pc:docChg chg="modSld sldOrd">
      <pc:chgData name="Hannah Dobbie" userId="S::hdobbie@aci-iac.ca::997e2add-5662-4913-8676-40f9157a8e03" providerId="AD" clId="Web-{63E0D015-ED9F-0162-9700-FEB053083B37}" dt="2025-03-17T23:17:21.727" v="494" actId="1076"/>
      <pc:docMkLst>
        <pc:docMk/>
      </pc:docMkLst>
      <pc:sldChg chg="addSp delSp modSp">
        <pc:chgData name="Hannah Dobbie" userId="S::hdobbie@aci-iac.ca::997e2add-5662-4913-8676-40f9157a8e03" providerId="AD" clId="Web-{63E0D015-ED9F-0162-9700-FEB053083B37}" dt="2025-03-17T22:30:25.137" v="431" actId="1076"/>
        <pc:sldMkLst>
          <pc:docMk/>
          <pc:sldMk cId="0" sldId="256"/>
        </pc:sldMkLst>
        <pc:picChg chg="del">
          <ac:chgData name="Hannah Dobbie" userId="S::hdobbie@aci-iac.ca::997e2add-5662-4913-8676-40f9157a8e03" providerId="AD" clId="Web-{63E0D015-ED9F-0162-9700-FEB053083B37}" dt="2025-03-17T21:35:38.862" v="0"/>
          <ac:picMkLst>
            <pc:docMk/>
            <pc:sldMk cId="0" sldId="256"/>
            <ac:picMk id="2" creationId="{354834FA-1F69-845F-A9F5-F60BDD21B5F2}"/>
          </ac:picMkLst>
        </pc:picChg>
        <pc:picChg chg="add mod">
          <ac:chgData name="Hannah Dobbie" userId="S::hdobbie@aci-iac.ca::997e2add-5662-4913-8676-40f9157a8e03" providerId="AD" clId="Web-{63E0D015-ED9F-0162-9700-FEB053083B37}" dt="2025-03-17T22:30:25.137" v="431" actId="1076"/>
          <ac:picMkLst>
            <pc:docMk/>
            <pc:sldMk cId="0" sldId="256"/>
            <ac:picMk id="3" creationId="{FA9D5B51-09E6-AF50-494E-0B6283820550}"/>
          </ac:picMkLst>
        </pc:picChg>
      </pc:sldChg>
      <pc:sldChg chg="addSp delSp modSp">
        <pc:chgData name="Hannah Dobbie" userId="S::hdobbie@aci-iac.ca::997e2add-5662-4913-8676-40f9157a8e03" providerId="AD" clId="Web-{63E0D015-ED9F-0162-9700-FEB053083B37}" dt="2025-03-17T23:11:26.075" v="432" actId="1076"/>
        <pc:sldMkLst>
          <pc:docMk/>
          <pc:sldMk cId="0" sldId="257"/>
        </pc:sldMkLst>
        <pc:spChg chg="mod">
          <ac:chgData name="Hannah Dobbie" userId="S::hdobbie@aci-iac.ca::997e2add-5662-4913-8676-40f9157a8e03" providerId="AD" clId="Web-{63E0D015-ED9F-0162-9700-FEB053083B37}" dt="2025-03-17T22:30:17.059" v="428" actId="1076"/>
          <ac:spMkLst>
            <pc:docMk/>
            <pc:sldMk cId="0" sldId="257"/>
            <ac:spMk id="111" creationId="{00000000-0000-0000-0000-000000000000}"/>
          </ac:spMkLst>
        </pc:spChg>
        <pc:picChg chg="del">
          <ac:chgData name="Hannah Dobbie" userId="S::hdobbie@aci-iac.ca::997e2add-5662-4913-8676-40f9157a8e03" providerId="AD" clId="Web-{63E0D015-ED9F-0162-9700-FEB053083B37}" dt="2025-03-17T21:37:03.707" v="4"/>
          <ac:picMkLst>
            <pc:docMk/>
            <pc:sldMk cId="0" sldId="257"/>
            <ac:picMk id="2" creationId="{172DA654-BFC8-80E8-5821-AB3EFFCDCEE1}"/>
          </ac:picMkLst>
        </pc:picChg>
        <pc:picChg chg="add mod">
          <ac:chgData name="Hannah Dobbie" userId="S::hdobbie@aci-iac.ca::997e2add-5662-4913-8676-40f9157a8e03" providerId="AD" clId="Web-{63E0D015-ED9F-0162-9700-FEB053083B37}" dt="2025-03-17T23:11:26.075" v="432" actId="1076"/>
          <ac:picMkLst>
            <pc:docMk/>
            <pc:sldMk cId="0" sldId="257"/>
            <ac:picMk id="3" creationId="{A0A73E68-5E8B-DCE8-79F6-25FBDBB403E0}"/>
          </ac:picMkLst>
        </pc:picChg>
      </pc:sldChg>
      <pc:sldChg chg="addSp delSp modSp">
        <pc:chgData name="Hannah Dobbie" userId="S::hdobbie@aci-iac.ca::997e2add-5662-4913-8676-40f9157a8e03" providerId="AD" clId="Web-{63E0D015-ED9F-0162-9700-FEB053083B37}" dt="2025-03-17T23:11:31.279" v="433" actId="1076"/>
        <pc:sldMkLst>
          <pc:docMk/>
          <pc:sldMk cId="3233447465" sldId="313"/>
        </pc:sldMkLst>
        <pc:spChg chg="mod">
          <ac:chgData name="Hannah Dobbie" userId="S::hdobbie@aci-iac.ca::997e2add-5662-4913-8676-40f9157a8e03" providerId="AD" clId="Web-{63E0D015-ED9F-0162-9700-FEB053083B37}" dt="2025-03-17T22:29:45.839" v="422" actId="1076"/>
          <ac:spMkLst>
            <pc:docMk/>
            <pc:sldMk cId="3233447465" sldId="313"/>
            <ac:spMk id="111" creationId="{00000000-0000-0000-0000-000000000000}"/>
          </ac:spMkLst>
        </pc:spChg>
        <pc:picChg chg="add mod">
          <ac:chgData name="Hannah Dobbie" userId="S::hdobbie@aci-iac.ca::997e2add-5662-4913-8676-40f9157a8e03" providerId="AD" clId="Web-{63E0D015-ED9F-0162-9700-FEB053083B37}" dt="2025-03-17T23:11:31.279" v="433" actId="1076"/>
          <ac:picMkLst>
            <pc:docMk/>
            <pc:sldMk cId="3233447465" sldId="313"/>
            <ac:picMk id="2" creationId="{4CA575B9-EA94-A494-7400-7A8C2740EB51}"/>
          </ac:picMkLst>
        </pc:picChg>
        <pc:picChg chg="del">
          <ac:chgData name="Hannah Dobbie" userId="S::hdobbie@aci-iac.ca::997e2add-5662-4913-8676-40f9157a8e03" providerId="AD" clId="Web-{63E0D015-ED9F-0162-9700-FEB053083B37}" dt="2025-03-17T21:37:27.364" v="8"/>
          <ac:picMkLst>
            <pc:docMk/>
            <pc:sldMk cId="3233447465" sldId="313"/>
            <ac:picMk id="3" creationId="{55671CB4-800B-4D51-4BA1-FF7F87FD645C}"/>
          </ac:picMkLst>
        </pc:picChg>
      </pc:sldChg>
      <pc:sldChg chg="addSp delSp modSp ord">
        <pc:chgData name="Hannah Dobbie" userId="S::hdobbie@aci-iac.ca::997e2add-5662-4913-8676-40f9157a8e03" providerId="AD" clId="Web-{63E0D015-ED9F-0162-9700-FEB053083B37}" dt="2025-03-17T22:29:37.589" v="420" actId="1076"/>
        <pc:sldMkLst>
          <pc:docMk/>
          <pc:sldMk cId="1297740423" sldId="314"/>
        </pc:sldMkLst>
        <pc:spChg chg="mod">
          <ac:chgData name="Hannah Dobbie" userId="S::hdobbie@aci-iac.ca::997e2add-5662-4913-8676-40f9157a8e03" providerId="AD" clId="Web-{63E0D015-ED9F-0162-9700-FEB053083B37}" dt="2025-03-17T22:29:37.589" v="420" actId="1076"/>
          <ac:spMkLst>
            <pc:docMk/>
            <pc:sldMk cId="1297740423" sldId="314"/>
            <ac:spMk id="111" creationId="{00000000-0000-0000-0000-000000000000}"/>
          </ac:spMkLst>
        </pc:spChg>
        <pc:picChg chg="del">
          <ac:chgData name="Hannah Dobbie" userId="S::hdobbie@aci-iac.ca::997e2add-5662-4913-8676-40f9157a8e03" providerId="AD" clId="Web-{63E0D015-ED9F-0162-9700-FEB053083B37}" dt="2025-03-17T21:37:29.958" v="10"/>
          <ac:picMkLst>
            <pc:docMk/>
            <pc:sldMk cId="1297740423" sldId="314"/>
            <ac:picMk id="2" creationId="{172DA654-BFC8-80E8-5821-AB3EFFCDCEE1}"/>
          </ac:picMkLst>
        </pc:picChg>
        <pc:picChg chg="add mod">
          <ac:chgData name="Hannah Dobbie" userId="S::hdobbie@aci-iac.ca::997e2add-5662-4913-8676-40f9157a8e03" providerId="AD" clId="Web-{63E0D015-ED9F-0162-9700-FEB053083B37}" dt="2025-03-17T22:29:35.699" v="419" actId="1076"/>
          <ac:picMkLst>
            <pc:docMk/>
            <pc:sldMk cId="1297740423" sldId="314"/>
            <ac:picMk id="3" creationId="{E3B761B0-BAF4-F7FE-F95B-DE2D3D63D92D}"/>
          </ac:picMkLst>
        </pc:picChg>
      </pc:sldChg>
      <pc:sldChg chg="addSp delSp modSp">
        <pc:chgData name="Hannah Dobbie" userId="S::hdobbie@aci-iac.ca::997e2add-5662-4913-8676-40f9157a8e03" providerId="AD" clId="Web-{63E0D015-ED9F-0162-9700-FEB053083B37}" dt="2025-03-17T22:29:02.167" v="406" actId="1076"/>
        <pc:sldMkLst>
          <pc:docMk/>
          <pc:sldMk cId="3558437111" sldId="315"/>
        </pc:sldMkLst>
        <pc:spChg chg="mod">
          <ac:chgData name="Hannah Dobbie" userId="S::hdobbie@aci-iac.ca::997e2add-5662-4913-8676-40f9157a8e03" providerId="AD" clId="Web-{63E0D015-ED9F-0162-9700-FEB053083B37}" dt="2025-03-17T22:28:53.338" v="404" actId="1076"/>
          <ac:spMkLst>
            <pc:docMk/>
            <pc:sldMk cId="3558437111" sldId="315"/>
            <ac:spMk id="111" creationId="{00000000-0000-0000-0000-000000000000}"/>
          </ac:spMkLst>
        </pc:spChg>
        <pc:picChg chg="del">
          <ac:chgData name="Hannah Dobbie" userId="S::hdobbie@aci-iac.ca::997e2add-5662-4913-8676-40f9157a8e03" providerId="AD" clId="Web-{63E0D015-ED9F-0162-9700-FEB053083B37}" dt="2025-03-17T21:37:28.458" v="9"/>
          <ac:picMkLst>
            <pc:docMk/>
            <pc:sldMk cId="3558437111" sldId="315"/>
            <ac:picMk id="2" creationId="{172DA654-BFC8-80E8-5821-AB3EFFCDCEE1}"/>
          </ac:picMkLst>
        </pc:picChg>
        <pc:picChg chg="add mod">
          <ac:chgData name="Hannah Dobbie" userId="S::hdobbie@aci-iac.ca::997e2add-5662-4913-8676-40f9157a8e03" providerId="AD" clId="Web-{63E0D015-ED9F-0162-9700-FEB053083B37}" dt="2025-03-17T22:29:02.167" v="406" actId="1076"/>
          <ac:picMkLst>
            <pc:docMk/>
            <pc:sldMk cId="3558437111" sldId="315"/>
            <ac:picMk id="3" creationId="{7E629477-B120-6B52-C0D6-E2C49041340E}"/>
          </ac:picMkLst>
        </pc:picChg>
      </pc:sldChg>
      <pc:sldChg chg="addSp delSp modSp">
        <pc:chgData name="Hannah Dobbie" userId="S::hdobbie@aci-iac.ca::997e2add-5662-4913-8676-40f9157a8e03" providerId="AD" clId="Web-{63E0D015-ED9F-0162-9700-FEB053083B37}" dt="2025-03-17T23:17:21.727" v="494" actId="1076"/>
        <pc:sldMkLst>
          <pc:docMk/>
          <pc:sldMk cId="2092776292" sldId="316"/>
        </pc:sldMkLst>
        <pc:spChg chg="mod">
          <ac:chgData name="Hannah Dobbie" userId="S::hdobbie@aci-iac.ca::997e2add-5662-4913-8676-40f9157a8e03" providerId="AD" clId="Web-{63E0D015-ED9F-0162-9700-FEB053083B37}" dt="2025-03-17T23:17:18.258" v="493" actId="1076"/>
          <ac:spMkLst>
            <pc:docMk/>
            <pc:sldMk cId="2092776292" sldId="316"/>
            <ac:spMk id="111" creationId="{00000000-0000-0000-0000-000000000000}"/>
          </ac:spMkLst>
        </pc:spChg>
        <pc:picChg chg="del">
          <ac:chgData name="Hannah Dobbie" userId="S::hdobbie@aci-iac.ca::997e2add-5662-4913-8676-40f9157a8e03" providerId="AD" clId="Web-{63E0D015-ED9F-0162-9700-FEB053083B37}" dt="2025-03-17T21:37:39.396" v="11"/>
          <ac:picMkLst>
            <pc:docMk/>
            <pc:sldMk cId="2092776292" sldId="316"/>
            <ac:picMk id="2" creationId="{172DA654-BFC8-80E8-5821-AB3EFFCDCEE1}"/>
          </ac:picMkLst>
        </pc:picChg>
        <pc:picChg chg="add del mod">
          <ac:chgData name="Hannah Dobbie" userId="S::hdobbie@aci-iac.ca::997e2add-5662-4913-8676-40f9157a8e03" providerId="AD" clId="Web-{63E0D015-ED9F-0162-9700-FEB053083B37}" dt="2025-03-17T21:43:35.841" v="43"/>
          <ac:picMkLst>
            <pc:docMk/>
            <pc:sldMk cId="2092776292" sldId="316"/>
            <ac:picMk id="3" creationId="{316A9EB3-EE66-0FC7-C651-3441611BB870}"/>
          </ac:picMkLst>
        </pc:picChg>
        <pc:picChg chg="add mod">
          <ac:chgData name="Hannah Dobbie" userId="S::hdobbie@aci-iac.ca::997e2add-5662-4913-8676-40f9157a8e03" providerId="AD" clId="Web-{63E0D015-ED9F-0162-9700-FEB053083B37}" dt="2025-03-17T23:17:21.727" v="494" actId="1076"/>
          <ac:picMkLst>
            <pc:docMk/>
            <pc:sldMk cId="2092776292" sldId="316"/>
            <ac:picMk id="4" creationId="{3DC9C98F-13DC-DD21-4A73-F8B36152F5FB}"/>
          </ac:picMkLst>
        </pc:picChg>
      </pc:sldChg>
      <pc:sldChg chg="addSp delSp modSp ord">
        <pc:chgData name="Hannah Dobbie" userId="S::hdobbie@aci-iac.ca::997e2add-5662-4913-8676-40f9157a8e03" providerId="AD" clId="Web-{63E0D015-ED9F-0162-9700-FEB053083B37}" dt="2025-03-17T23:13:09.297" v="447" actId="1076"/>
        <pc:sldMkLst>
          <pc:docMk/>
          <pc:sldMk cId="369025887" sldId="317"/>
        </pc:sldMkLst>
        <pc:spChg chg="mod">
          <ac:chgData name="Hannah Dobbie" userId="S::hdobbie@aci-iac.ca::997e2add-5662-4913-8676-40f9157a8e03" providerId="AD" clId="Web-{63E0D015-ED9F-0162-9700-FEB053083B37}" dt="2025-03-17T23:13:09.297" v="447" actId="1076"/>
          <ac:spMkLst>
            <pc:docMk/>
            <pc:sldMk cId="369025887" sldId="317"/>
            <ac:spMk id="111" creationId="{00000000-0000-0000-0000-000000000000}"/>
          </ac:spMkLst>
        </pc:spChg>
        <pc:picChg chg="del">
          <ac:chgData name="Hannah Dobbie" userId="S::hdobbie@aci-iac.ca::997e2add-5662-4913-8676-40f9157a8e03" providerId="AD" clId="Web-{63E0D015-ED9F-0162-9700-FEB053083B37}" dt="2025-03-17T21:37:41.161" v="12"/>
          <ac:picMkLst>
            <pc:docMk/>
            <pc:sldMk cId="369025887" sldId="317"/>
            <ac:picMk id="2" creationId="{172DA654-BFC8-80E8-5821-AB3EFFCDCEE1}"/>
          </ac:picMkLst>
        </pc:picChg>
        <pc:picChg chg="add mod">
          <ac:chgData name="Hannah Dobbie" userId="S::hdobbie@aci-iac.ca::997e2add-5662-4913-8676-40f9157a8e03" providerId="AD" clId="Web-{63E0D015-ED9F-0162-9700-FEB053083B37}" dt="2025-03-17T23:12:58.578" v="444" actId="1076"/>
          <ac:picMkLst>
            <pc:docMk/>
            <pc:sldMk cId="369025887" sldId="317"/>
            <ac:picMk id="3" creationId="{2242BE62-7B71-37DB-D828-0CDEE183C187}"/>
          </ac:picMkLst>
        </pc:picChg>
      </pc:sldChg>
      <pc:sldChg chg="addSp delSp modSp">
        <pc:chgData name="Hannah Dobbie" userId="S::hdobbie@aci-iac.ca::997e2add-5662-4913-8676-40f9157a8e03" providerId="AD" clId="Web-{63E0D015-ED9F-0162-9700-FEB053083B37}" dt="2025-03-17T23:12:31.077" v="438" actId="1076"/>
        <pc:sldMkLst>
          <pc:docMk/>
          <pc:sldMk cId="2664672911" sldId="318"/>
        </pc:sldMkLst>
        <pc:spChg chg="mod">
          <ac:chgData name="Hannah Dobbie" userId="S::hdobbie@aci-iac.ca::997e2add-5662-4913-8676-40f9157a8e03" providerId="AD" clId="Web-{63E0D015-ED9F-0162-9700-FEB053083B37}" dt="2025-03-17T23:12:29.499" v="437" actId="1076"/>
          <ac:spMkLst>
            <pc:docMk/>
            <pc:sldMk cId="2664672911" sldId="318"/>
            <ac:spMk id="111" creationId="{00000000-0000-0000-0000-000000000000}"/>
          </ac:spMkLst>
        </pc:spChg>
        <pc:picChg chg="del">
          <ac:chgData name="Hannah Dobbie" userId="S::hdobbie@aci-iac.ca::997e2add-5662-4913-8676-40f9157a8e03" providerId="AD" clId="Web-{63E0D015-ED9F-0162-9700-FEB053083B37}" dt="2025-03-17T21:37:42.724" v="13"/>
          <ac:picMkLst>
            <pc:docMk/>
            <pc:sldMk cId="2664672911" sldId="318"/>
            <ac:picMk id="2" creationId="{172DA654-BFC8-80E8-5821-AB3EFFCDCEE1}"/>
          </ac:picMkLst>
        </pc:picChg>
        <pc:picChg chg="add mod">
          <ac:chgData name="Hannah Dobbie" userId="S::hdobbie@aci-iac.ca::997e2add-5662-4913-8676-40f9157a8e03" providerId="AD" clId="Web-{63E0D015-ED9F-0162-9700-FEB053083B37}" dt="2025-03-17T23:12:31.077" v="438" actId="1076"/>
          <ac:picMkLst>
            <pc:docMk/>
            <pc:sldMk cId="2664672911" sldId="318"/>
            <ac:picMk id="3" creationId="{60A9E1FE-1765-C914-3293-EEF8F8CDB313}"/>
          </ac:picMkLst>
        </pc:picChg>
      </pc:sldChg>
      <pc:sldChg chg="addSp delSp modSp">
        <pc:chgData name="Hannah Dobbie" userId="S::hdobbie@aci-iac.ca::997e2add-5662-4913-8676-40f9157a8e03" providerId="AD" clId="Web-{63E0D015-ED9F-0162-9700-FEB053083B37}" dt="2025-03-17T23:12:42.484" v="441" actId="1076"/>
        <pc:sldMkLst>
          <pc:docMk/>
          <pc:sldMk cId="4095001594" sldId="319"/>
        </pc:sldMkLst>
        <pc:spChg chg="mod">
          <ac:chgData name="Hannah Dobbie" userId="S::hdobbie@aci-iac.ca::997e2add-5662-4913-8676-40f9157a8e03" providerId="AD" clId="Web-{63E0D015-ED9F-0162-9700-FEB053083B37}" dt="2025-03-17T23:12:42.484" v="441" actId="1076"/>
          <ac:spMkLst>
            <pc:docMk/>
            <pc:sldMk cId="4095001594" sldId="319"/>
            <ac:spMk id="111" creationId="{00000000-0000-0000-0000-000000000000}"/>
          </ac:spMkLst>
        </pc:spChg>
        <pc:picChg chg="del">
          <ac:chgData name="Hannah Dobbie" userId="S::hdobbie@aci-iac.ca::997e2add-5662-4913-8676-40f9157a8e03" providerId="AD" clId="Web-{63E0D015-ED9F-0162-9700-FEB053083B37}" dt="2025-03-17T21:37:44.177" v="14"/>
          <ac:picMkLst>
            <pc:docMk/>
            <pc:sldMk cId="4095001594" sldId="319"/>
            <ac:picMk id="2" creationId="{172DA654-BFC8-80E8-5821-AB3EFFCDCEE1}"/>
          </ac:picMkLst>
        </pc:picChg>
        <pc:picChg chg="add mod">
          <ac:chgData name="Hannah Dobbie" userId="S::hdobbie@aci-iac.ca::997e2add-5662-4913-8676-40f9157a8e03" providerId="AD" clId="Web-{63E0D015-ED9F-0162-9700-FEB053083B37}" dt="2025-03-17T23:12:39.874" v="440" actId="1076"/>
          <ac:picMkLst>
            <pc:docMk/>
            <pc:sldMk cId="4095001594" sldId="319"/>
            <ac:picMk id="3" creationId="{9A3287C5-F226-E3B7-2B17-8DB810130C63}"/>
          </ac:picMkLst>
        </pc:picChg>
      </pc:sldChg>
      <pc:sldChg chg="addSp delSp modSp">
        <pc:chgData name="Hannah Dobbie" userId="S::hdobbie@aci-iac.ca::997e2add-5662-4913-8676-40f9157a8e03" providerId="AD" clId="Web-{63E0D015-ED9F-0162-9700-FEB053083B37}" dt="2025-03-17T22:00:48.129" v="164" actId="1076"/>
        <pc:sldMkLst>
          <pc:docMk/>
          <pc:sldMk cId="136736782" sldId="320"/>
        </pc:sldMkLst>
        <pc:spChg chg="mod">
          <ac:chgData name="Hannah Dobbie" userId="S::hdobbie@aci-iac.ca::997e2add-5662-4913-8676-40f9157a8e03" providerId="AD" clId="Web-{63E0D015-ED9F-0162-9700-FEB053083B37}" dt="2025-03-17T22:00:48.129" v="164" actId="1076"/>
          <ac:spMkLst>
            <pc:docMk/>
            <pc:sldMk cId="136736782" sldId="320"/>
            <ac:spMk id="111" creationId="{00000000-0000-0000-0000-000000000000}"/>
          </ac:spMkLst>
        </pc:spChg>
        <pc:picChg chg="del">
          <ac:chgData name="Hannah Dobbie" userId="S::hdobbie@aci-iac.ca::997e2add-5662-4913-8676-40f9157a8e03" providerId="AD" clId="Web-{63E0D015-ED9F-0162-9700-FEB053083B37}" dt="2025-03-17T21:37:46.005" v="15"/>
          <ac:picMkLst>
            <pc:docMk/>
            <pc:sldMk cId="136736782" sldId="320"/>
            <ac:picMk id="2" creationId="{172DA654-BFC8-80E8-5821-AB3EFFCDCEE1}"/>
          </ac:picMkLst>
        </pc:picChg>
        <pc:picChg chg="add mod">
          <ac:chgData name="Hannah Dobbie" userId="S::hdobbie@aci-iac.ca::997e2add-5662-4913-8676-40f9157a8e03" providerId="AD" clId="Web-{63E0D015-ED9F-0162-9700-FEB053083B37}" dt="2025-03-17T22:00:41.379" v="163" actId="1076"/>
          <ac:picMkLst>
            <pc:docMk/>
            <pc:sldMk cId="136736782" sldId="320"/>
            <ac:picMk id="3" creationId="{5078784A-0112-7FD9-53D0-8F741371E697}"/>
          </ac:picMkLst>
        </pc:picChg>
      </pc:sldChg>
      <pc:sldChg chg="addSp delSp modSp">
        <pc:chgData name="Hannah Dobbie" userId="S::hdobbie@aci-iac.ca::997e2add-5662-4913-8676-40f9157a8e03" providerId="AD" clId="Web-{63E0D015-ED9F-0162-9700-FEB053083B37}" dt="2025-03-17T23:13:23.626" v="448" actId="1076"/>
        <pc:sldMkLst>
          <pc:docMk/>
          <pc:sldMk cId="2690117046" sldId="321"/>
        </pc:sldMkLst>
        <pc:spChg chg="mod">
          <ac:chgData name="Hannah Dobbie" userId="S::hdobbie@aci-iac.ca::997e2add-5662-4913-8676-40f9157a8e03" providerId="AD" clId="Web-{63E0D015-ED9F-0162-9700-FEB053083B37}" dt="2025-03-17T23:13:23.626" v="448" actId="1076"/>
          <ac:spMkLst>
            <pc:docMk/>
            <pc:sldMk cId="2690117046" sldId="321"/>
            <ac:spMk id="111" creationId="{00000000-0000-0000-0000-000000000000}"/>
          </ac:spMkLst>
        </pc:spChg>
        <pc:picChg chg="del">
          <ac:chgData name="Hannah Dobbie" userId="S::hdobbie@aci-iac.ca::997e2add-5662-4913-8676-40f9157a8e03" providerId="AD" clId="Web-{63E0D015-ED9F-0162-9700-FEB053083B37}" dt="2025-03-17T21:37:47.208" v="16"/>
          <ac:picMkLst>
            <pc:docMk/>
            <pc:sldMk cId="2690117046" sldId="321"/>
            <ac:picMk id="2" creationId="{172DA654-BFC8-80E8-5821-AB3EFFCDCEE1}"/>
          </ac:picMkLst>
        </pc:picChg>
        <pc:picChg chg="add mod">
          <ac:chgData name="Hannah Dobbie" userId="S::hdobbie@aci-iac.ca::997e2add-5662-4913-8676-40f9157a8e03" providerId="AD" clId="Web-{63E0D015-ED9F-0162-9700-FEB053083B37}" dt="2025-03-17T22:01:25.208" v="166" actId="1076"/>
          <ac:picMkLst>
            <pc:docMk/>
            <pc:sldMk cId="2690117046" sldId="321"/>
            <ac:picMk id="3" creationId="{5CDADF95-F79B-3983-CF94-C2C8F1EA4CE2}"/>
          </ac:picMkLst>
        </pc:picChg>
      </pc:sldChg>
      <pc:sldChg chg="addSp delSp modSp">
        <pc:chgData name="Hannah Dobbie" userId="S::hdobbie@aci-iac.ca::997e2add-5662-4913-8676-40f9157a8e03" providerId="AD" clId="Web-{63E0D015-ED9F-0162-9700-FEB053083B37}" dt="2025-03-17T23:14:01.690" v="454" actId="1076"/>
        <pc:sldMkLst>
          <pc:docMk/>
          <pc:sldMk cId="1747844403" sldId="322"/>
        </pc:sldMkLst>
        <pc:spChg chg="mod">
          <ac:chgData name="Hannah Dobbie" userId="S::hdobbie@aci-iac.ca::997e2add-5662-4913-8676-40f9157a8e03" providerId="AD" clId="Web-{63E0D015-ED9F-0162-9700-FEB053083B37}" dt="2025-03-17T23:14:01.690" v="454" actId="1076"/>
          <ac:spMkLst>
            <pc:docMk/>
            <pc:sldMk cId="1747844403" sldId="322"/>
            <ac:spMk id="111" creationId="{00000000-0000-0000-0000-000000000000}"/>
          </ac:spMkLst>
        </pc:spChg>
        <pc:picChg chg="del">
          <ac:chgData name="Hannah Dobbie" userId="S::hdobbie@aci-iac.ca::997e2add-5662-4913-8676-40f9157a8e03" providerId="AD" clId="Web-{63E0D015-ED9F-0162-9700-FEB053083B37}" dt="2025-03-17T21:37:48.786" v="17"/>
          <ac:picMkLst>
            <pc:docMk/>
            <pc:sldMk cId="1747844403" sldId="322"/>
            <ac:picMk id="2" creationId="{172DA654-BFC8-80E8-5821-AB3EFFCDCEE1}"/>
          </ac:picMkLst>
        </pc:picChg>
        <pc:picChg chg="add mod">
          <ac:chgData name="Hannah Dobbie" userId="S::hdobbie@aci-iac.ca::997e2add-5662-4913-8676-40f9157a8e03" providerId="AD" clId="Web-{63E0D015-ED9F-0162-9700-FEB053083B37}" dt="2025-03-17T22:03:40.289" v="191" actId="1076"/>
          <ac:picMkLst>
            <pc:docMk/>
            <pc:sldMk cId="1747844403" sldId="322"/>
            <ac:picMk id="3" creationId="{7D34642F-5321-151E-785F-EF62CC6C96C7}"/>
          </ac:picMkLst>
        </pc:picChg>
      </pc:sldChg>
      <pc:sldChg chg="addSp delSp modSp ord">
        <pc:chgData name="Hannah Dobbie" userId="S::hdobbie@aci-iac.ca::997e2add-5662-4913-8676-40f9157a8e03" providerId="AD" clId="Web-{63E0D015-ED9F-0162-9700-FEB053083B37}" dt="2025-03-17T23:13:42.126" v="451" actId="1076"/>
        <pc:sldMkLst>
          <pc:docMk/>
          <pc:sldMk cId="4119043740" sldId="323"/>
        </pc:sldMkLst>
        <pc:spChg chg="mod">
          <ac:chgData name="Hannah Dobbie" userId="S::hdobbie@aci-iac.ca::997e2add-5662-4913-8676-40f9157a8e03" providerId="AD" clId="Web-{63E0D015-ED9F-0162-9700-FEB053083B37}" dt="2025-03-17T23:13:42.126" v="451" actId="1076"/>
          <ac:spMkLst>
            <pc:docMk/>
            <pc:sldMk cId="4119043740" sldId="323"/>
            <ac:spMk id="111" creationId="{00000000-0000-0000-0000-000000000000}"/>
          </ac:spMkLst>
        </pc:spChg>
        <pc:picChg chg="del">
          <ac:chgData name="Hannah Dobbie" userId="S::hdobbie@aci-iac.ca::997e2add-5662-4913-8676-40f9157a8e03" providerId="AD" clId="Web-{63E0D015-ED9F-0162-9700-FEB053083B37}" dt="2025-03-17T21:37:50.865" v="18"/>
          <ac:picMkLst>
            <pc:docMk/>
            <pc:sldMk cId="4119043740" sldId="323"/>
            <ac:picMk id="2" creationId="{172DA654-BFC8-80E8-5821-AB3EFFCDCEE1}"/>
          </ac:picMkLst>
        </pc:picChg>
        <pc:picChg chg="add mod">
          <ac:chgData name="Hannah Dobbie" userId="S::hdobbie@aci-iac.ca::997e2add-5662-4913-8676-40f9157a8e03" providerId="AD" clId="Web-{63E0D015-ED9F-0162-9700-FEB053083B37}" dt="2025-03-17T23:13:37.439" v="450" actId="1076"/>
          <ac:picMkLst>
            <pc:docMk/>
            <pc:sldMk cId="4119043740" sldId="323"/>
            <ac:picMk id="3" creationId="{F14FA4C4-7D99-7C81-D5AA-22C0F3B6289C}"/>
          </ac:picMkLst>
        </pc:picChg>
      </pc:sldChg>
      <pc:sldChg chg="addSp delSp modSp">
        <pc:chgData name="Hannah Dobbie" userId="S::hdobbie@aci-iac.ca::997e2add-5662-4913-8676-40f9157a8e03" providerId="AD" clId="Web-{63E0D015-ED9F-0162-9700-FEB053083B37}" dt="2025-03-17T23:14:12.034" v="457" actId="1076"/>
        <pc:sldMkLst>
          <pc:docMk/>
          <pc:sldMk cId="2744516945" sldId="324"/>
        </pc:sldMkLst>
        <pc:spChg chg="mod">
          <ac:chgData name="Hannah Dobbie" userId="S::hdobbie@aci-iac.ca::997e2add-5662-4913-8676-40f9157a8e03" providerId="AD" clId="Web-{63E0D015-ED9F-0162-9700-FEB053083B37}" dt="2025-03-17T23:14:12.034" v="457" actId="1076"/>
          <ac:spMkLst>
            <pc:docMk/>
            <pc:sldMk cId="2744516945" sldId="324"/>
            <ac:spMk id="111" creationId="{00000000-0000-0000-0000-000000000000}"/>
          </ac:spMkLst>
        </pc:spChg>
        <pc:picChg chg="del">
          <ac:chgData name="Hannah Dobbie" userId="S::hdobbie@aci-iac.ca::997e2add-5662-4913-8676-40f9157a8e03" providerId="AD" clId="Web-{63E0D015-ED9F-0162-9700-FEB053083B37}" dt="2025-03-17T21:37:53.583" v="19"/>
          <ac:picMkLst>
            <pc:docMk/>
            <pc:sldMk cId="2744516945" sldId="324"/>
            <ac:picMk id="2" creationId="{172DA654-BFC8-80E8-5821-AB3EFFCDCEE1}"/>
          </ac:picMkLst>
        </pc:picChg>
        <pc:picChg chg="add mod">
          <ac:chgData name="Hannah Dobbie" userId="S::hdobbie@aci-iac.ca::997e2add-5662-4913-8676-40f9157a8e03" providerId="AD" clId="Web-{63E0D015-ED9F-0162-9700-FEB053083B37}" dt="2025-03-17T23:14:07.471" v="456" actId="1076"/>
          <ac:picMkLst>
            <pc:docMk/>
            <pc:sldMk cId="2744516945" sldId="324"/>
            <ac:picMk id="3" creationId="{53981B20-AC03-B6EA-F45D-D337B943B90C}"/>
          </ac:picMkLst>
        </pc:picChg>
      </pc:sldChg>
      <pc:sldChg chg="addSp delSp modSp">
        <pc:chgData name="Hannah Dobbie" userId="S::hdobbie@aci-iac.ca::997e2add-5662-4913-8676-40f9157a8e03" providerId="AD" clId="Web-{63E0D015-ED9F-0162-9700-FEB053083B37}" dt="2025-03-17T23:14:20.346" v="460" actId="1076"/>
        <pc:sldMkLst>
          <pc:docMk/>
          <pc:sldMk cId="3831523929" sldId="325"/>
        </pc:sldMkLst>
        <pc:spChg chg="mod">
          <ac:chgData name="Hannah Dobbie" userId="S::hdobbie@aci-iac.ca::997e2add-5662-4913-8676-40f9157a8e03" providerId="AD" clId="Web-{63E0D015-ED9F-0162-9700-FEB053083B37}" dt="2025-03-17T23:14:20.346" v="460" actId="1076"/>
          <ac:spMkLst>
            <pc:docMk/>
            <pc:sldMk cId="3831523929" sldId="325"/>
            <ac:spMk id="111" creationId="{00000000-0000-0000-0000-000000000000}"/>
          </ac:spMkLst>
        </pc:spChg>
        <pc:picChg chg="del">
          <ac:chgData name="Hannah Dobbie" userId="S::hdobbie@aci-iac.ca::997e2add-5662-4913-8676-40f9157a8e03" providerId="AD" clId="Web-{63E0D015-ED9F-0162-9700-FEB053083B37}" dt="2025-03-17T21:37:54.755" v="20"/>
          <ac:picMkLst>
            <pc:docMk/>
            <pc:sldMk cId="3831523929" sldId="325"/>
            <ac:picMk id="2" creationId="{172DA654-BFC8-80E8-5821-AB3EFFCDCEE1}"/>
          </ac:picMkLst>
        </pc:picChg>
        <pc:picChg chg="add mod">
          <ac:chgData name="Hannah Dobbie" userId="S::hdobbie@aci-iac.ca::997e2add-5662-4913-8676-40f9157a8e03" providerId="AD" clId="Web-{63E0D015-ED9F-0162-9700-FEB053083B37}" dt="2025-03-17T23:14:16.971" v="459" actId="1076"/>
          <ac:picMkLst>
            <pc:docMk/>
            <pc:sldMk cId="3831523929" sldId="325"/>
            <ac:picMk id="3" creationId="{340FA3BC-2418-0FEF-4CD2-7DF41145F6FB}"/>
          </ac:picMkLst>
        </pc:picChg>
      </pc:sldChg>
      <pc:sldChg chg="addSp delSp modSp">
        <pc:chgData name="Hannah Dobbie" userId="S::hdobbie@aci-iac.ca::997e2add-5662-4913-8676-40f9157a8e03" providerId="AD" clId="Web-{63E0D015-ED9F-0162-9700-FEB053083B37}" dt="2025-03-17T23:14:28.472" v="463" actId="1076"/>
        <pc:sldMkLst>
          <pc:docMk/>
          <pc:sldMk cId="4264707708" sldId="326"/>
        </pc:sldMkLst>
        <pc:spChg chg="mod">
          <ac:chgData name="Hannah Dobbie" userId="S::hdobbie@aci-iac.ca::997e2add-5662-4913-8676-40f9157a8e03" providerId="AD" clId="Web-{63E0D015-ED9F-0162-9700-FEB053083B37}" dt="2025-03-17T23:14:28.472" v="463" actId="1076"/>
          <ac:spMkLst>
            <pc:docMk/>
            <pc:sldMk cId="4264707708" sldId="326"/>
            <ac:spMk id="111" creationId="{00000000-0000-0000-0000-000000000000}"/>
          </ac:spMkLst>
        </pc:spChg>
        <pc:picChg chg="del">
          <ac:chgData name="Hannah Dobbie" userId="S::hdobbie@aci-iac.ca::997e2add-5662-4913-8676-40f9157a8e03" providerId="AD" clId="Web-{63E0D015-ED9F-0162-9700-FEB053083B37}" dt="2025-03-17T21:37:56.318" v="21"/>
          <ac:picMkLst>
            <pc:docMk/>
            <pc:sldMk cId="4264707708" sldId="326"/>
            <ac:picMk id="2" creationId="{172DA654-BFC8-80E8-5821-AB3EFFCDCEE1}"/>
          </ac:picMkLst>
        </pc:picChg>
        <pc:picChg chg="add mod">
          <ac:chgData name="Hannah Dobbie" userId="S::hdobbie@aci-iac.ca::997e2add-5662-4913-8676-40f9157a8e03" providerId="AD" clId="Web-{63E0D015-ED9F-0162-9700-FEB053083B37}" dt="2025-03-17T23:14:26.612" v="462" actId="1076"/>
          <ac:picMkLst>
            <pc:docMk/>
            <pc:sldMk cId="4264707708" sldId="326"/>
            <ac:picMk id="3" creationId="{96407801-A84E-6246-B261-9099419D625A}"/>
          </ac:picMkLst>
        </pc:picChg>
      </pc:sldChg>
      <pc:sldChg chg="addSp delSp modSp">
        <pc:chgData name="Hannah Dobbie" userId="S::hdobbie@aci-iac.ca::997e2add-5662-4913-8676-40f9157a8e03" providerId="AD" clId="Web-{63E0D015-ED9F-0162-9700-FEB053083B37}" dt="2025-03-17T23:14:36.362" v="466" actId="1076"/>
        <pc:sldMkLst>
          <pc:docMk/>
          <pc:sldMk cId="2452067373" sldId="327"/>
        </pc:sldMkLst>
        <pc:spChg chg="mod">
          <ac:chgData name="Hannah Dobbie" userId="S::hdobbie@aci-iac.ca::997e2add-5662-4913-8676-40f9157a8e03" providerId="AD" clId="Web-{63E0D015-ED9F-0162-9700-FEB053083B37}" dt="2025-03-17T23:14:36.362" v="466" actId="1076"/>
          <ac:spMkLst>
            <pc:docMk/>
            <pc:sldMk cId="2452067373" sldId="327"/>
            <ac:spMk id="111" creationId="{00000000-0000-0000-0000-000000000000}"/>
          </ac:spMkLst>
        </pc:spChg>
        <pc:picChg chg="del">
          <ac:chgData name="Hannah Dobbie" userId="S::hdobbie@aci-iac.ca::997e2add-5662-4913-8676-40f9157a8e03" providerId="AD" clId="Web-{63E0D015-ED9F-0162-9700-FEB053083B37}" dt="2025-03-17T21:37:58.755" v="22"/>
          <ac:picMkLst>
            <pc:docMk/>
            <pc:sldMk cId="2452067373" sldId="327"/>
            <ac:picMk id="2" creationId="{172DA654-BFC8-80E8-5821-AB3EFFCDCEE1}"/>
          </ac:picMkLst>
        </pc:picChg>
        <pc:picChg chg="add mod">
          <ac:chgData name="Hannah Dobbie" userId="S::hdobbie@aci-iac.ca::997e2add-5662-4913-8676-40f9157a8e03" providerId="AD" clId="Web-{63E0D015-ED9F-0162-9700-FEB053083B37}" dt="2025-03-17T23:14:33.753" v="465" actId="1076"/>
          <ac:picMkLst>
            <pc:docMk/>
            <pc:sldMk cId="2452067373" sldId="327"/>
            <ac:picMk id="3" creationId="{BAA4FC3F-73C3-71D9-CBE6-9C3C75D56BAF}"/>
          </ac:picMkLst>
        </pc:picChg>
      </pc:sldChg>
      <pc:sldChg chg="addSp delSp modSp">
        <pc:chgData name="Hannah Dobbie" userId="S::hdobbie@aci-iac.ca::997e2add-5662-4913-8676-40f9157a8e03" providerId="AD" clId="Web-{63E0D015-ED9F-0162-9700-FEB053083B37}" dt="2025-03-17T23:14:58.426" v="472" actId="1076"/>
        <pc:sldMkLst>
          <pc:docMk/>
          <pc:sldMk cId="1168308452" sldId="328"/>
        </pc:sldMkLst>
        <pc:spChg chg="mod">
          <ac:chgData name="Hannah Dobbie" userId="S::hdobbie@aci-iac.ca::997e2add-5662-4913-8676-40f9157a8e03" providerId="AD" clId="Web-{63E0D015-ED9F-0162-9700-FEB053083B37}" dt="2025-03-17T23:14:55.426" v="471" actId="1076"/>
          <ac:spMkLst>
            <pc:docMk/>
            <pc:sldMk cId="1168308452" sldId="328"/>
            <ac:spMk id="111" creationId="{00000000-0000-0000-0000-000000000000}"/>
          </ac:spMkLst>
        </pc:spChg>
        <pc:picChg chg="del">
          <ac:chgData name="Hannah Dobbie" userId="S::hdobbie@aci-iac.ca::997e2add-5662-4913-8676-40f9157a8e03" providerId="AD" clId="Web-{63E0D015-ED9F-0162-9700-FEB053083B37}" dt="2025-03-17T21:37:59.818" v="23"/>
          <ac:picMkLst>
            <pc:docMk/>
            <pc:sldMk cId="1168308452" sldId="328"/>
            <ac:picMk id="2" creationId="{172DA654-BFC8-80E8-5821-AB3EFFCDCEE1}"/>
          </ac:picMkLst>
        </pc:picChg>
        <pc:picChg chg="add mod">
          <ac:chgData name="Hannah Dobbie" userId="S::hdobbie@aci-iac.ca::997e2add-5662-4913-8676-40f9157a8e03" providerId="AD" clId="Web-{63E0D015-ED9F-0162-9700-FEB053083B37}" dt="2025-03-17T23:14:58.426" v="472" actId="1076"/>
          <ac:picMkLst>
            <pc:docMk/>
            <pc:sldMk cId="1168308452" sldId="328"/>
            <ac:picMk id="3" creationId="{DB25D882-A045-107E-F423-BE2B2E98DB36}"/>
          </ac:picMkLst>
        </pc:picChg>
      </pc:sldChg>
      <pc:sldChg chg="addSp delSp modSp">
        <pc:chgData name="Hannah Dobbie" userId="S::hdobbie@aci-iac.ca::997e2add-5662-4913-8676-40f9157a8e03" providerId="AD" clId="Web-{63E0D015-ED9F-0162-9700-FEB053083B37}" dt="2025-03-17T23:15:07.004" v="474" actId="1076"/>
        <pc:sldMkLst>
          <pc:docMk/>
          <pc:sldMk cId="3380068956" sldId="329"/>
        </pc:sldMkLst>
        <pc:spChg chg="mod">
          <ac:chgData name="Hannah Dobbie" userId="S::hdobbie@aci-iac.ca::997e2add-5662-4913-8676-40f9157a8e03" providerId="AD" clId="Web-{63E0D015-ED9F-0162-9700-FEB053083B37}" dt="2025-03-17T23:15:07.004" v="474" actId="1076"/>
          <ac:spMkLst>
            <pc:docMk/>
            <pc:sldMk cId="3380068956" sldId="329"/>
            <ac:spMk id="111" creationId="{00000000-0000-0000-0000-000000000000}"/>
          </ac:spMkLst>
        </pc:spChg>
        <pc:picChg chg="del">
          <ac:chgData name="Hannah Dobbie" userId="S::hdobbie@aci-iac.ca::997e2add-5662-4913-8676-40f9157a8e03" providerId="AD" clId="Web-{63E0D015-ED9F-0162-9700-FEB053083B37}" dt="2025-03-17T21:38:01.584" v="24"/>
          <ac:picMkLst>
            <pc:docMk/>
            <pc:sldMk cId="3380068956" sldId="329"/>
            <ac:picMk id="2" creationId="{172DA654-BFC8-80E8-5821-AB3EFFCDCEE1}"/>
          </ac:picMkLst>
        </pc:picChg>
        <pc:picChg chg="add mod">
          <ac:chgData name="Hannah Dobbie" userId="S::hdobbie@aci-iac.ca::997e2add-5662-4913-8676-40f9157a8e03" providerId="AD" clId="Web-{63E0D015-ED9F-0162-9700-FEB053083B37}" dt="2025-03-17T22:10:00.204" v="251" actId="1076"/>
          <ac:picMkLst>
            <pc:docMk/>
            <pc:sldMk cId="3380068956" sldId="329"/>
            <ac:picMk id="3" creationId="{E502730F-FFC7-983B-CCE7-607D2649E91D}"/>
          </ac:picMkLst>
        </pc:picChg>
      </pc:sldChg>
      <pc:sldChg chg="addSp delSp modSp">
        <pc:chgData name="Hannah Dobbie" userId="S::hdobbie@aci-iac.ca::997e2add-5662-4913-8676-40f9157a8e03" providerId="AD" clId="Web-{63E0D015-ED9F-0162-9700-FEB053083B37}" dt="2025-03-17T23:15:24.536" v="478" actId="1076"/>
        <pc:sldMkLst>
          <pc:docMk/>
          <pc:sldMk cId="390430419" sldId="330"/>
        </pc:sldMkLst>
        <pc:spChg chg="mod">
          <ac:chgData name="Hannah Dobbie" userId="S::hdobbie@aci-iac.ca::997e2add-5662-4913-8676-40f9157a8e03" providerId="AD" clId="Web-{63E0D015-ED9F-0162-9700-FEB053083B37}" dt="2025-03-17T22:12:33.707" v="277" actId="1076"/>
          <ac:spMkLst>
            <pc:docMk/>
            <pc:sldMk cId="390430419" sldId="330"/>
            <ac:spMk id="111" creationId="{00000000-0000-0000-0000-000000000000}"/>
          </ac:spMkLst>
        </pc:spChg>
        <pc:picChg chg="del">
          <ac:chgData name="Hannah Dobbie" userId="S::hdobbie@aci-iac.ca::997e2add-5662-4913-8676-40f9157a8e03" providerId="AD" clId="Web-{63E0D015-ED9F-0162-9700-FEB053083B37}" dt="2025-03-17T21:38:03.646" v="25"/>
          <ac:picMkLst>
            <pc:docMk/>
            <pc:sldMk cId="390430419" sldId="330"/>
            <ac:picMk id="2" creationId="{172DA654-BFC8-80E8-5821-AB3EFFCDCEE1}"/>
          </ac:picMkLst>
        </pc:picChg>
        <pc:picChg chg="add del mod">
          <ac:chgData name="Hannah Dobbie" userId="S::hdobbie@aci-iac.ca::997e2add-5662-4913-8676-40f9157a8e03" providerId="AD" clId="Web-{63E0D015-ED9F-0162-9700-FEB053083B37}" dt="2025-03-17T21:42:04.401" v="31"/>
          <ac:picMkLst>
            <pc:docMk/>
            <pc:sldMk cId="390430419" sldId="330"/>
            <ac:picMk id="3" creationId="{43EFCAE2-FC0A-6378-19B3-BDB651818766}"/>
          </ac:picMkLst>
        </pc:picChg>
        <pc:picChg chg="add mod">
          <ac:chgData name="Hannah Dobbie" userId="S::hdobbie@aci-iac.ca::997e2add-5662-4913-8676-40f9157a8e03" providerId="AD" clId="Web-{63E0D015-ED9F-0162-9700-FEB053083B37}" dt="2025-03-17T23:15:24.536" v="478" actId="1076"/>
          <ac:picMkLst>
            <pc:docMk/>
            <pc:sldMk cId="390430419" sldId="330"/>
            <ac:picMk id="4" creationId="{F6606BDA-F05C-0D1C-595D-D1A4AC2B825E}"/>
          </ac:picMkLst>
        </pc:picChg>
      </pc:sldChg>
      <pc:sldChg chg="addSp delSp modSp ord">
        <pc:chgData name="Hannah Dobbie" userId="S::hdobbie@aci-iac.ca::997e2add-5662-4913-8676-40f9157a8e03" providerId="AD" clId="Web-{63E0D015-ED9F-0162-9700-FEB053083B37}" dt="2025-03-17T23:15:16.520" v="477" actId="1076"/>
        <pc:sldMkLst>
          <pc:docMk/>
          <pc:sldMk cId="2803000434" sldId="331"/>
        </pc:sldMkLst>
        <pc:spChg chg="mod">
          <ac:chgData name="Hannah Dobbie" userId="S::hdobbie@aci-iac.ca::997e2add-5662-4913-8676-40f9157a8e03" providerId="AD" clId="Web-{63E0D015-ED9F-0162-9700-FEB053083B37}" dt="2025-03-17T23:15:16.520" v="477" actId="1076"/>
          <ac:spMkLst>
            <pc:docMk/>
            <pc:sldMk cId="2803000434" sldId="331"/>
            <ac:spMk id="111" creationId="{00000000-0000-0000-0000-000000000000}"/>
          </ac:spMkLst>
        </pc:spChg>
        <pc:picChg chg="del">
          <ac:chgData name="Hannah Dobbie" userId="S::hdobbie@aci-iac.ca::997e2add-5662-4913-8676-40f9157a8e03" providerId="AD" clId="Web-{63E0D015-ED9F-0162-9700-FEB053083B37}" dt="2025-03-17T21:48:56.879" v="69"/>
          <ac:picMkLst>
            <pc:docMk/>
            <pc:sldMk cId="2803000434" sldId="331"/>
            <ac:picMk id="2" creationId="{172DA654-BFC8-80E8-5821-AB3EFFCDCEE1}"/>
          </ac:picMkLst>
        </pc:picChg>
        <pc:picChg chg="add mod">
          <ac:chgData name="Hannah Dobbie" userId="S::hdobbie@aci-iac.ca::997e2add-5662-4913-8676-40f9157a8e03" providerId="AD" clId="Web-{63E0D015-ED9F-0162-9700-FEB053083B37}" dt="2025-03-17T23:15:13.676" v="476" actId="1076"/>
          <ac:picMkLst>
            <pc:docMk/>
            <pc:sldMk cId="2803000434" sldId="331"/>
            <ac:picMk id="3" creationId="{2111F757-0FCA-BA6B-1CB1-6D5D80AD5832}"/>
          </ac:picMkLst>
        </pc:picChg>
      </pc:sldChg>
      <pc:sldChg chg="addSp delSp modSp">
        <pc:chgData name="Hannah Dobbie" userId="S::hdobbie@aci-iac.ca::997e2add-5662-4913-8676-40f9157a8e03" providerId="AD" clId="Web-{63E0D015-ED9F-0162-9700-FEB053083B37}" dt="2025-03-17T23:15:34.099" v="479" actId="1076"/>
        <pc:sldMkLst>
          <pc:docMk/>
          <pc:sldMk cId="1143178777" sldId="332"/>
        </pc:sldMkLst>
        <pc:spChg chg="mod">
          <ac:chgData name="Hannah Dobbie" userId="S::hdobbie@aci-iac.ca::997e2add-5662-4913-8676-40f9157a8e03" providerId="AD" clId="Web-{63E0D015-ED9F-0162-9700-FEB053083B37}" dt="2025-03-17T22:24:24.410" v="383" actId="20577"/>
          <ac:spMkLst>
            <pc:docMk/>
            <pc:sldMk cId="1143178777" sldId="332"/>
            <ac:spMk id="111" creationId="{00000000-0000-0000-0000-000000000000}"/>
          </ac:spMkLst>
        </pc:spChg>
        <pc:picChg chg="del">
          <ac:chgData name="Hannah Dobbie" userId="S::hdobbie@aci-iac.ca::997e2add-5662-4913-8676-40f9157a8e03" providerId="AD" clId="Web-{63E0D015-ED9F-0162-9700-FEB053083B37}" dt="2025-03-17T21:48:57.832" v="70"/>
          <ac:picMkLst>
            <pc:docMk/>
            <pc:sldMk cId="1143178777" sldId="332"/>
            <ac:picMk id="2" creationId="{172DA654-BFC8-80E8-5821-AB3EFFCDCEE1}"/>
          </ac:picMkLst>
        </pc:picChg>
        <pc:picChg chg="add mod">
          <ac:chgData name="Hannah Dobbie" userId="S::hdobbie@aci-iac.ca::997e2add-5662-4913-8676-40f9157a8e03" providerId="AD" clId="Web-{63E0D015-ED9F-0162-9700-FEB053083B37}" dt="2025-03-17T23:15:34.099" v="479" actId="1076"/>
          <ac:picMkLst>
            <pc:docMk/>
            <pc:sldMk cId="1143178777" sldId="332"/>
            <ac:picMk id="3" creationId="{48F2C2C8-3FD4-8CCF-E7DE-60DA15EFA588}"/>
          </ac:picMkLst>
        </pc:picChg>
      </pc:sldChg>
      <pc:sldChg chg="addSp delSp modSp">
        <pc:chgData name="Hannah Dobbie" userId="S::hdobbie@aci-iac.ca::997e2add-5662-4913-8676-40f9157a8e03" providerId="AD" clId="Web-{63E0D015-ED9F-0162-9700-FEB053083B37}" dt="2025-03-17T23:15:47.755" v="481" actId="1076"/>
        <pc:sldMkLst>
          <pc:docMk/>
          <pc:sldMk cId="2276295523" sldId="333"/>
        </pc:sldMkLst>
        <pc:spChg chg="mod">
          <ac:chgData name="Hannah Dobbie" userId="S::hdobbie@aci-iac.ca::997e2add-5662-4913-8676-40f9157a8e03" providerId="AD" clId="Web-{63E0D015-ED9F-0162-9700-FEB053083B37}" dt="2025-03-17T22:24:48.239" v="387" actId="20577"/>
          <ac:spMkLst>
            <pc:docMk/>
            <pc:sldMk cId="2276295523" sldId="333"/>
            <ac:spMk id="111" creationId="{00000000-0000-0000-0000-000000000000}"/>
          </ac:spMkLst>
        </pc:spChg>
        <pc:picChg chg="del">
          <ac:chgData name="Hannah Dobbie" userId="S::hdobbie@aci-iac.ca::997e2add-5662-4913-8676-40f9157a8e03" providerId="AD" clId="Web-{63E0D015-ED9F-0162-9700-FEB053083B37}" dt="2025-03-17T21:48:59.786" v="71"/>
          <ac:picMkLst>
            <pc:docMk/>
            <pc:sldMk cId="2276295523" sldId="333"/>
            <ac:picMk id="2" creationId="{172DA654-BFC8-80E8-5821-AB3EFFCDCEE1}"/>
          </ac:picMkLst>
        </pc:picChg>
        <pc:picChg chg="add mod">
          <ac:chgData name="Hannah Dobbie" userId="S::hdobbie@aci-iac.ca::997e2add-5662-4913-8676-40f9157a8e03" providerId="AD" clId="Web-{63E0D015-ED9F-0162-9700-FEB053083B37}" dt="2025-03-17T23:15:47.755" v="481" actId="1076"/>
          <ac:picMkLst>
            <pc:docMk/>
            <pc:sldMk cId="2276295523" sldId="333"/>
            <ac:picMk id="3" creationId="{585583A2-6F08-EB2F-C277-CFB9A23933BB}"/>
          </ac:picMkLst>
        </pc:picChg>
      </pc:sldChg>
      <pc:sldChg chg="addSp delSp modSp">
        <pc:chgData name="Hannah Dobbie" userId="S::hdobbie@aci-iac.ca::997e2add-5662-4913-8676-40f9157a8e03" providerId="AD" clId="Web-{63E0D015-ED9F-0162-9700-FEB053083B37}" dt="2025-03-17T23:15:59.178" v="484" actId="1076"/>
        <pc:sldMkLst>
          <pc:docMk/>
          <pc:sldMk cId="1315232301" sldId="334"/>
        </pc:sldMkLst>
        <pc:spChg chg="mod">
          <ac:chgData name="Hannah Dobbie" userId="S::hdobbie@aci-iac.ca::997e2add-5662-4913-8676-40f9157a8e03" providerId="AD" clId="Web-{63E0D015-ED9F-0162-9700-FEB053083B37}" dt="2025-03-17T23:15:56.771" v="483" actId="1076"/>
          <ac:spMkLst>
            <pc:docMk/>
            <pc:sldMk cId="1315232301" sldId="334"/>
            <ac:spMk id="111" creationId="{00000000-0000-0000-0000-000000000000}"/>
          </ac:spMkLst>
        </pc:spChg>
        <pc:picChg chg="del">
          <ac:chgData name="Hannah Dobbie" userId="S::hdobbie@aci-iac.ca::997e2add-5662-4913-8676-40f9157a8e03" providerId="AD" clId="Web-{63E0D015-ED9F-0162-9700-FEB053083B37}" dt="2025-03-17T21:49:00.723" v="72"/>
          <ac:picMkLst>
            <pc:docMk/>
            <pc:sldMk cId="1315232301" sldId="334"/>
            <ac:picMk id="2" creationId="{172DA654-BFC8-80E8-5821-AB3EFFCDCEE1}"/>
          </ac:picMkLst>
        </pc:picChg>
        <pc:picChg chg="add mod">
          <ac:chgData name="Hannah Dobbie" userId="S::hdobbie@aci-iac.ca::997e2add-5662-4913-8676-40f9157a8e03" providerId="AD" clId="Web-{63E0D015-ED9F-0162-9700-FEB053083B37}" dt="2025-03-17T23:15:59.178" v="484" actId="1076"/>
          <ac:picMkLst>
            <pc:docMk/>
            <pc:sldMk cId="1315232301" sldId="334"/>
            <ac:picMk id="3" creationId="{8507EFD7-3183-AF27-1CA3-6D7ABB03913D}"/>
          </ac:picMkLst>
        </pc:picChg>
      </pc:sldChg>
      <pc:sldChg chg="addSp delSp modSp">
        <pc:chgData name="Hannah Dobbie" userId="S::hdobbie@aci-iac.ca::997e2add-5662-4913-8676-40f9157a8e03" providerId="AD" clId="Web-{63E0D015-ED9F-0162-9700-FEB053083B37}" dt="2025-03-17T22:22:58.330" v="366" actId="1076"/>
        <pc:sldMkLst>
          <pc:docMk/>
          <pc:sldMk cId="3599339007" sldId="335"/>
        </pc:sldMkLst>
        <pc:spChg chg="mod">
          <ac:chgData name="Hannah Dobbie" userId="S::hdobbie@aci-iac.ca::997e2add-5662-4913-8676-40f9157a8e03" providerId="AD" clId="Web-{63E0D015-ED9F-0162-9700-FEB053083B37}" dt="2025-03-17T22:22:58.330" v="366" actId="1076"/>
          <ac:spMkLst>
            <pc:docMk/>
            <pc:sldMk cId="3599339007" sldId="335"/>
            <ac:spMk id="111" creationId="{00000000-0000-0000-0000-000000000000}"/>
          </ac:spMkLst>
        </pc:spChg>
        <pc:picChg chg="del">
          <ac:chgData name="Hannah Dobbie" userId="S::hdobbie@aci-iac.ca::997e2add-5662-4913-8676-40f9157a8e03" providerId="AD" clId="Web-{63E0D015-ED9F-0162-9700-FEB053083B37}" dt="2025-03-17T21:49:02.301" v="73"/>
          <ac:picMkLst>
            <pc:docMk/>
            <pc:sldMk cId="3599339007" sldId="335"/>
            <ac:picMk id="2" creationId="{172DA654-BFC8-80E8-5821-AB3EFFCDCEE1}"/>
          </ac:picMkLst>
        </pc:picChg>
        <pc:picChg chg="add mod">
          <ac:chgData name="Hannah Dobbie" userId="S::hdobbie@aci-iac.ca::997e2add-5662-4913-8676-40f9157a8e03" providerId="AD" clId="Web-{63E0D015-ED9F-0162-9700-FEB053083B37}" dt="2025-03-17T22:14:32.210" v="309" actId="1076"/>
          <ac:picMkLst>
            <pc:docMk/>
            <pc:sldMk cId="3599339007" sldId="335"/>
            <ac:picMk id="3" creationId="{FDF4B216-6947-9935-8225-96E3F70F7138}"/>
          </ac:picMkLst>
        </pc:picChg>
      </pc:sldChg>
      <pc:sldChg chg="addSp delSp modSp">
        <pc:chgData name="Hannah Dobbie" userId="S::hdobbie@aci-iac.ca::997e2add-5662-4913-8676-40f9157a8e03" providerId="AD" clId="Web-{63E0D015-ED9F-0162-9700-FEB053083B37}" dt="2025-03-17T23:16:08.975" v="485" actId="1076"/>
        <pc:sldMkLst>
          <pc:docMk/>
          <pc:sldMk cId="2956195513" sldId="336"/>
        </pc:sldMkLst>
        <pc:spChg chg="mod">
          <ac:chgData name="Hannah Dobbie" userId="S::hdobbie@aci-iac.ca::997e2add-5662-4913-8676-40f9157a8e03" providerId="AD" clId="Web-{63E0D015-ED9F-0162-9700-FEB053083B37}" dt="2025-03-17T23:16:08.975" v="485" actId="1076"/>
          <ac:spMkLst>
            <pc:docMk/>
            <pc:sldMk cId="2956195513" sldId="336"/>
            <ac:spMk id="111" creationId="{00000000-0000-0000-0000-000000000000}"/>
          </ac:spMkLst>
        </pc:spChg>
        <pc:picChg chg="del">
          <ac:chgData name="Hannah Dobbie" userId="S::hdobbie@aci-iac.ca::997e2add-5662-4913-8676-40f9157a8e03" providerId="AD" clId="Web-{63E0D015-ED9F-0162-9700-FEB053083B37}" dt="2025-03-17T21:49:03.661" v="74"/>
          <ac:picMkLst>
            <pc:docMk/>
            <pc:sldMk cId="2956195513" sldId="336"/>
            <ac:picMk id="2" creationId="{172DA654-BFC8-80E8-5821-AB3EFFCDCEE1}"/>
          </ac:picMkLst>
        </pc:picChg>
        <pc:picChg chg="add mod">
          <ac:chgData name="Hannah Dobbie" userId="S::hdobbie@aci-iac.ca::997e2add-5662-4913-8676-40f9157a8e03" providerId="AD" clId="Web-{63E0D015-ED9F-0162-9700-FEB053083B37}" dt="2025-03-17T22:15:40.790" v="318" actId="1076"/>
          <ac:picMkLst>
            <pc:docMk/>
            <pc:sldMk cId="2956195513" sldId="336"/>
            <ac:picMk id="3" creationId="{6E9AFB6B-F950-B9AF-4344-5FD4DB72F519}"/>
          </ac:picMkLst>
        </pc:picChg>
      </pc:sldChg>
      <pc:sldChg chg="addSp delSp modSp">
        <pc:chgData name="Hannah Dobbie" userId="S::hdobbie@aci-iac.ca::997e2add-5662-4913-8676-40f9157a8e03" providerId="AD" clId="Web-{63E0D015-ED9F-0162-9700-FEB053083B37}" dt="2025-03-17T23:16:18.162" v="488" actId="1076"/>
        <pc:sldMkLst>
          <pc:docMk/>
          <pc:sldMk cId="4229568017" sldId="337"/>
        </pc:sldMkLst>
        <pc:spChg chg="mod">
          <ac:chgData name="Hannah Dobbie" userId="S::hdobbie@aci-iac.ca::997e2add-5662-4913-8676-40f9157a8e03" providerId="AD" clId="Web-{63E0D015-ED9F-0162-9700-FEB053083B37}" dt="2025-03-17T23:16:14.100" v="486" actId="1076"/>
          <ac:spMkLst>
            <pc:docMk/>
            <pc:sldMk cId="4229568017" sldId="337"/>
            <ac:spMk id="111" creationId="{00000000-0000-0000-0000-000000000000}"/>
          </ac:spMkLst>
        </pc:spChg>
        <pc:picChg chg="del">
          <ac:chgData name="Hannah Dobbie" userId="S::hdobbie@aci-iac.ca::997e2add-5662-4913-8676-40f9157a8e03" providerId="AD" clId="Web-{63E0D015-ED9F-0162-9700-FEB053083B37}" dt="2025-03-17T21:49:04.989" v="75"/>
          <ac:picMkLst>
            <pc:docMk/>
            <pc:sldMk cId="4229568017" sldId="337"/>
            <ac:picMk id="2" creationId="{172DA654-BFC8-80E8-5821-AB3EFFCDCEE1}"/>
          </ac:picMkLst>
        </pc:picChg>
        <pc:picChg chg="add mod">
          <ac:chgData name="Hannah Dobbie" userId="S::hdobbie@aci-iac.ca::997e2add-5662-4913-8676-40f9157a8e03" providerId="AD" clId="Web-{63E0D015-ED9F-0162-9700-FEB053083B37}" dt="2025-03-17T23:16:18.162" v="488" actId="1076"/>
          <ac:picMkLst>
            <pc:docMk/>
            <pc:sldMk cId="4229568017" sldId="337"/>
            <ac:picMk id="3" creationId="{66A2A99C-FABF-BF1A-D0DD-CDA51276EB5C}"/>
          </ac:picMkLst>
        </pc:picChg>
      </pc:sldChg>
      <pc:sldChg chg="addSp delSp modSp">
        <pc:chgData name="Hannah Dobbie" userId="S::hdobbie@aci-iac.ca::997e2add-5662-4913-8676-40f9157a8e03" providerId="AD" clId="Web-{63E0D015-ED9F-0162-9700-FEB053083B37}" dt="2025-03-17T23:16:28.522" v="491" actId="1076"/>
        <pc:sldMkLst>
          <pc:docMk/>
          <pc:sldMk cId="1036696581" sldId="338"/>
        </pc:sldMkLst>
        <pc:spChg chg="mod">
          <ac:chgData name="Hannah Dobbie" userId="S::hdobbie@aci-iac.ca::997e2add-5662-4913-8676-40f9157a8e03" providerId="AD" clId="Web-{63E0D015-ED9F-0162-9700-FEB053083B37}" dt="2025-03-17T22:17:29.886" v="339" actId="1076"/>
          <ac:spMkLst>
            <pc:docMk/>
            <pc:sldMk cId="1036696581" sldId="338"/>
            <ac:spMk id="111" creationId="{00000000-0000-0000-0000-000000000000}"/>
          </ac:spMkLst>
        </pc:spChg>
        <pc:picChg chg="del">
          <ac:chgData name="Hannah Dobbie" userId="S::hdobbie@aci-iac.ca::997e2add-5662-4913-8676-40f9157a8e03" providerId="AD" clId="Web-{63E0D015-ED9F-0162-9700-FEB053083B37}" dt="2025-03-17T21:49:07.754" v="76"/>
          <ac:picMkLst>
            <pc:docMk/>
            <pc:sldMk cId="1036696581" sldId="338"/>
            <ac:picMk id="2" creationId="{172DA654-BFC8-80E8-5821-AB3EFFCDCEE1}"/>
          </ac:picMkLst>
        </pc:picChg>
        <pc:picChg chg="add mod">
          <ac:chgData name="Hannah Dobbie" userId="S::hdobbie@aci-iac.ca::997e2add-5662-4913-8676-40f9157a8e03" providerId="AD" clId="Web-{63E0D015-ED9F-0162-9700-FEB053083B37}" dt="2025-03-17T23:16:28.522" v="491" actId="1076"/>
          <ac:picMkLst>
            <pc:docMk/>
            <pc:sldMk cId="1036696581" sldId="338"/>
            <ac:picMk id="3" creationId="{2CBC4630-733A-B2BE-818F-5B0BC9429460}"/>
          </ac:picMkLst>
        </pc:picChg>
      </pc:sldChg>
      <pc:sldChg chg="addSp delSp modSp">
        <pc:chgData name="Hannah Dobbie" userId="S::hdobbie@aci-iac.ca::997e2add-5662-4913-8676-40f9157a8e03" providerId="AD" clId="Web-{63E0D015-ED9F-0162-9700-FEB053083B37}" dt="2025-03-17T22:19:58.748" v="361" actId="1076"/>
        <pc:sldMkLst>
          <pc:docMk/>
          <pc:sldMk cId="3719711952" sldId="339"/>
        </pc:sldMkLst>
        <pc:spChg chg="mod">
          <ac:chgData name="Hannah Dobbie" userId="S::hdobbie@aci-iac.ca::997e2add-5662-4913-8676-40f9157a8e03" providerId="AD" clId="Web-{63E0D015-ED9F-0162-9700-FEB053083B37}" dt="2025-03-17T22:19:49.639" v="355" actId="1076"/>
          <ac:spMkLst>
            <pc:docMk/>
            <pc:sldMk cId="3719711952" sldId="339"/>
            <ac:spMk id="111" creationId="{00000000-0000-0000-0000-000000000000}"/>
          </ac:spMkLst>
        </pc:spChg>
        <pc:picChg chg="del">
          <ac:chgData name="Hannah Dobbie" userId="S::hdobbie@aci-iac.ca::997e2add-5662-4913-8676-40f9157a8e03" providerId="AD" clId="Web-{63E0D015-ED9F-0162-9700-FEB053083B37}" dt="2025-03-17T21:49:09.301" v="77"/>
          <ac:picMkLst>
            <pc:docMk/>
            <pc:sldMk cId="3719711952" sldId="339"/>
            <ac:picMk id="2" creationId="{172DA654-BFC8-80E8-5821-AB3EFFCDCEE1}"/>
          </ac:picMkLst>
        </pc:picChg>
        <pc:picChg chg="add mod">
          <ac:chgData name="Hannah Dobbie" userId="S::hdobbie@aci-iac.ca::997e2add-5662-4913-8676-40f9157a8e03" providerId="AD" clId="Web-{63E0D015-ED9F-0162-9700-FEB053083B37}" dt="2025-03-17T22:19:58.748" v="361" actId="1076"/>
          <ac:picMkLst>
            <pc:docMk/>
            <pc:sldMk cId="3719711952" sldId="339"/>
            <ac:picMk id="3" creationId="{C63948D3-A385-95B0-32F9-1E70EF70BAC3}"/>
          </ac:picMkLst>
        </pc:picChg>
      </pc:sldChg>
    </pc:docChg>
  </pc:docChgLst>
  <pc:docChgLst>
    <pc:chgData name="Hannah Dobbie" userId="S::hdobbie@aci-iac.ca::997e2add-5662-4913-8676-40f9157a8e03" providerId="AD" clId="Web-{D49DB373-F04C-B6BA-5599-8280E0D508C8}"/>
    <pc:docChg chg="addSld modSld sldOrd">
      <pc:chgData name="Hannah Dobbie" userId="S::hdobbie@aci-iac.ca::997e2add-5662-4913-8676-40f9157a8e03" providerId="AD" clId="Web-{D49DB373-F04C-B6BA-5599-8280E0D508C8}" dt="2025-04-29T18:11:20.378" v="52" actId="1076"/>
      <pc:docMkLst>
        <pc:docMk/>
      </pc:docMkLst>
      <pc:sldChg chg="modSp">
        <pc:chgData name="Hannah Dobbie" userId="S::hdobbie@aci-iac.ca::997e2add-5662-4913-8676-40f9157a8e03" providerId="AD" clId="Web-{D49DB373-F04C-B6BA-5599-8280E0D508C8}" dt="2025-04-29T18:09:02.173" v="35" actId="20577"/>
        <pc:sldMkLst>
          <pc:docMk/>
          <pc:sldMk cId="0" sldId="257"/>
        </pc:sldMkLst>
        <pc:spChg chg="mod">
          <ac:chgData name="Hannah Dobbie" userId="S::hdobbie@aci-iac.ca::997e2add-5662-4913-8676-40f9157a8e03" providerId="AD" clId="Web-{D49DB373-F04C-B6BA-5599-8280E0D508C8}" dt="2025-04-29T18:09:02.173" v="35" actId="20577"/>
          <ac:spMkLst>
            <pc:docMk/>
            <pc:sldMk cId="0" sldId="257"/>
            <ac:spMk id="111" creationId="{00000000-0000-0000-0000-000000000000}"/>
          </ac:spMkLst>
        </pc:spChg>
      </pc:sldChg>
      <pc:sldChg chg="modSp">
        <pc:chgData name="Hannah Dobbie" userId="S::hdobbie@aci-iac.ca::997e2add-5662-4913-8676-40f9157a8e03" providerId="AD" clId="Web-{D49DB373-F04C-B6BA-5599-8280E0D508C8}" dt="2025-04-29T18:06:02.139" v="15" actId="14100"/>
        <pc:sldMkLst>
          <pc:docMk/>
          <pc:sldMk cId="1297740423" sldId="314"/>
        </pc:sldMkLst>
        <pc:picChg chg="mod">
          <ac:chgData name="Hannah Dobbie" userId="S::hdobbie@aci-iac.ca::997e2add-5662-4913-8676-40f9157a8e03" providerId="AD" clId="Web-{D49DB373-F04C-B6BA-5599-8280E0D508C8}" dt="2025-04-29T18:06:02.139" v="15" actId="14100"/>
          <ac:picMkLst>
            <pc:docMk/>
            <pc:sldMk cId="1297740423" sldId="314"/>
            <ac:picMk id="2" creationId="{F801C1B9-CF7B-BFAD-E6DE-6435B3B617A9}"/>
          </ac:picMkLst>
        </pc:picChg>
      </pc:sldChg>
      <pc:sldChg chg="modSp">
        <pc:chgData name="Hannah Dobbie" userId="S::hdobbie@aci-iac.ca::997e2add-5662-4913-8676-40f9157a8e03" providerId="AD" clId="Web-{D49DB373-F04C-B6BA-5599-8280E0D508C8}" dt="2025-04-29T18:09:41.970" v="38" actId="14100"/>
        <pc:sldMkLst>
          <pc:docMk/>
          <pc:sldMk cId="2092776292" sldId="316"/>
        </pc:sldMkLst>
        <pc:picChg chg="mod modCrop">
          <ac:chgData name="Hannah Dobbie" userId="S::hdobbie@aci-iac.ca::997e2add-5662-4913-8676-40f9157a8e03" providerId="AD" clId="Web-{D49DB373-F04C-B6BA-5599-8280E0D508C8}" dt="2025-04-29T18:09:41.970" v="38" actId="14100"/>
          <ac:picMkLst>
            <pc:docMk/>
            <pc:sldMk cId="2092776292" sldId="316"/>
            <ac:picMk id="2" creationId="{B9654D9D-BAC2-C88D-2B45-9BD7732C6C75}"/>
          </ac:picMkLst>
        </pc:picChg>
      </pc:sldChg>
      <pc:sldChg chg="modSp">
        <pc:chgData name="Hannah Dobbie" userId="S::hdobbie@aci-iac.ca::997e2add-5662-4913-8676-40f9157a8e03" providerId="AD" clId="Web-{D49DB373-F04C-B6BA-5599-8280E0D508C8}" dt="2025-04-29T18:10:22.377" v="41" actId="1076"/>
        <pc:sldMkLst>
          <pc:docMk/>
          <pc:sldMk cId="3380068956" sldId="329"/>
        </pc:sldMkLst>
        <pc:picChg chg="mod modCrop">
          <ac:chgData name="Hannah Dobbie" userId="S::hdobbie@aci-iac.ca::997e2add-5662-4913-8676-40f9157a8e03" providerId="AD" clId="Web-{D49DB373-F04C-B6BA-5599-8280E0D508C8}" dt="2025-04-29T18:10:22.377" v="41" actId="1076"/>
          <ac:picMkLst>
            <pc:docMk/>
            <pc:sldMk cId="3380068956" sldId="329"/>
            <ac:picMk id="2" creationId="{C381B3A5-BBE3-8D0F-ADC1-2CEE5389A402}"/>
          </ac:picMkLst>
        </pc:picChg>
      </pc:sldChg>
      <pc:sldChg chg="modSp">
        <pc:chgData name="Hannah Dobbie" userId="S::hdobbie@aci-iac.ca::997e2add-5662-4913-8676-40f9157a8e03" providerId="AD" clId="Web-{D49DB373-F04C-B6BA-5599-8280E0D508C8}" dt="2025-04-29T18:10:49.143" v="48" actId="1076"/>
        <pc:sldMkLst>
          <pc:docMk/>
          <pc:sldMk cId="3599339007" sldId="335"/>
        </pc:sldMkLst>
        <pc:picChg chg="mod modCrop">
          <ac:chgData name="Hannah Dobbie" userId="S::hdobbie@aci-iac.ca::997e2add-5662-4913-8676-40f9157a8e03" providerId="AD" clId="Web-{D49DB373-F04C-B6BA-5599-8280E0D508C8}" dt="2025-04-29T18:10:49.143" v="48" actId="1076"/>
          <ac:picMkLst>
            <pc:docMk/>
            <pc:sldMk cId="3599339007" sldId="335"/>
            <ac:picMk id="2" creationId="{6378BBF4-8561-15B0-7137-C3E712F9D03A}"/>
          </ac:picMkLst>
        </pc:picChg>
      </pc:sldChg>
      <pc:sldChg chg="addSp delSp modSp">
        <pc:chgData name="Hannah Dobbie" userId="S::hdobbie@aci-iac.ca::997e2add-5662-4913-8676-40f9157a8e03" providerId="AD" clId="Web-{D49DB373-F04C-B6BA-5599-8280E0D508C8}" dt="2025-04-29T18:06:51.718" v="19" actId="1076"/>
        <pc:sldMkLst>
          <pc:docMk/>
          <pc:sldMk cId="2956195513" sldId="336"/>
        </pc:sldMkLst>
        <pc:picChg chg="del">
          <ac:chgData name="Hannah Dobbie" userId="S::hdobbie@aci-iac.ca::997e2add-5662-4913-8676-40f9157a8e03" providerId="AD" clId="Web-{D49DB373-F04C-B6BA-5599-8280E0D508C8}" dt="2025-04-29T18:06:42.311" v="16"/>
          <ac:picMkLst>
            <pc:docMk/>
            <pc:sldMk cId="2956195513" sldId="336"/>
            <ac:picMk id="2" creationId="{6D810EC5-3941-E724-6F0A-7EE23139E4D4}"/>
          </ac:picMkLst>
        </pc:picChg>
        <pc:picChg chg="add mod">
          <ac:chgData name="Hannah Dobbie" userId="S::hdobbie@aci-iac.ca::997e2add-5662-4913-8676-40f9157a8e03" providerId="AD" clId="Web-{D49DB373-F04C-B6BA-5599-8280E0D508C8}" dt="2025-04-29T18:06:51.718" v="19" actId="1076"/>
          <ac:picMkLst>
            <pc:docMk/>
            <pc:sldMk cId="2956195513" sldId="336"/>
            <ac:picMk id="3" creationId="{413D572E-D3A3-85FC-66CB-6C93420AEC09}"/>
          </ac:picMkLst>
        </pc:picChg>
      </pc:sldChg>
      <pc:sldChg chg="modSp">
        <pc:chgData name="Hannah Dobbie" userId="S::hdobbie@aci-iac.ca::997e2add-5662-4913-8676-40f9157a8e03" providerId="AD" clId="Web-{D49DB373-F04C-B6BA-5599-8280E0D508C8}" dt="2025-04-29T18:11:20.378" v="52" actId="1076"/>
        <pc:sldMkLst>
          <pc:docMk/>
          <pc:sldMk cId="2731636305" sldId="339"/>
        </pc:sldMkLst>
        <pc:spChg chg="mod">
          <ac:chgData name="Hannah Dobbie" userId="S::hdobbie@aci-iac.ca::997e2add-5662-4913-8676-40f9157a8e03" providerId="AD" clId="Web-{D49DB373-F04C-B6BA-5599-8280E0D508C8}" dt="2025-04-29T18:11:20.378" v="52" actId="1076"/>
          <ac:spMkLst>
            <pc:docMk/>
            <pc:sldMk cId="2731636305" sldId="339"/>
            <ac:spMk id="111" creationId="{4D861ABE-4959-4EC7-FCBD-EB427189AC88}"/>
          </ac:spMkLst>
        </pc:spChg>
        <pc:picChg chg="mod">
          <ac:chgData name="Hannah Dobbie" userId="S::hdobbie@aci-iac.ca::997e2add-5662-4913-8676-40f9157a8e03" providerId="AD" clId="Web-{D49DB373-F04C-B6BA-5599-8280E0D508C8}" dt="2025-04-29T18:11:16.503" v="51" actId="1076"/>
          <ac:picMkLst>
            <pc:docMk/>
            <pc:sldMk cId="2731636305" sldId="339"/>
            <ac:picMk id="2" creationId="{AA7B8BF8-F589-8761-259C-B65A136772B8}"/>
          </ac:picMkLst>
        </pc:picChg>
      </pc:sldChg>
      <pc:sldChg chg="addSp delSp modSp">
        <pc:chgData name="Hannah Dobbie" userId="S::hdobbie@aci-iac.ca::997e2add-5662-4913-8676-40f9157a8e03" providerId="AD" clId="Web-{D49DB373-F04C-B6BA-5599-8280E0D508C8}" dt="2025-04-29T18:07:51.984" v="28" actId="1076"/>
        <pc:sldMkLst>
          <pc:docMk/>
          <pc:sldMk cId="4181968856" sldId="341"/>
        </pc:sldMkLst>
        <pc:picChg chg="del">
          <ac:chgData name="Hannah Dobbie" userId="S::hdobbie@aci-iac.ca::997e2add-5662-4913-8676-40f9157a8e03" providerId="AD" clId="Web-{D49DB373-F04C-B6BA-5599-8280E0D508C8}" dt="2025-04-29T18:07:36.890" v="23"/>
          <ac:picMkLst>
            <pc:docMk/>
            <pc:sldMk cId="4181968856" sldId="341"/>
            <ac:picMk id="2" creationId="{43183DCD-FF33-B96F-08EA-9E2B1A989E4C}"/>
          </ac:picMkLst>
        </pc:picChg>
        <pc:picChg chg="add del mod">
          <ac:chgData name="Hannah Dobbie" userId="S::hdobbie@aci-iac.ca::997e2add-5662-4913-8676-40f9157a8e03" providerId="AD" clId="Web-{D49DB373-F04C-B6BA-5599-8280E0D508C8}" dt="2025-04-29T18:07:34.781" v="22"/>
          <ac:picMkLst>
            <pc:docMk/>
            <pc:sldMk cId="4181968856" sldId="341"/>
            <ac:picMk id="3" creationId="{715C08F1-87D4-7AEC-4B9D-2999DDE70469}"/>
          </ac:picMkLst>
        </pc:picChg>
        <pc:picChg chg="add mod">
          <ac:chgData name="Hannah Dobbie" userId="S::hdobbie@aci-iac.ca::997e2add-5662-4913-8676-40f9157a8e03" providerId="AD" clId="Web-{D49DB373-F04C-B6BA-5599-8280E0D508C8}" dt="2025-04-29T18:07:51.984" v="28" actId="1076"/>
          <ac:picMkLst>
            <pc:docMk/>
            <pc:sldMk cId="4181968856" sldId="341"/>
            <ac:picMk id="4" creationId="{049E1AB7-6832-B112-42A8-6C8A7F699DF9}"/>
          </ac:picMkLst>
        </pc:picChg>
      </pc:sldChg>
      <pc:sldChg chg="addSp delSp modSp new ord">
        <pc:chgData name="Hannah Dobbie" userId="S::hdobbie@aci-iac.ca::997e2add-5662-4913-8676-40f9157a8e03" providerId="AD" clId="Web-{D49DB373-F04C-B6BA-5599-8280E0D508C8}" dt="2025-04-29T18:08:44.938" v="34" actId="1076"/>
        <pc:sldMkLst>
          <pc:docMk/>
          <pc:sldMk cId="4224846268" sldId="344"/>
        </pc:sldMkLst>
        <pc:spChg chg="del">
          <ac:chgData name="Hannah Dobbie" userId="S::hdobbie@aci-iac.ca::997e2add-5662-4913-8676-40f9157a8e03" providerId="AD" clId="Web-{D49DB373-F04C-B6BA-5599-8280E0D508C8}" dt="2025-04-29T17:45:27.622" v="2"/>
          <ac:spMkLst>
            <pc:docMk/>
            <pc:sldMk cId="4224846268" sldId="344"/>
            <ac:spMk id="2" creationId="{609C72A4-D531-098A-4D3F-04E0673A8110}"/>
          </ac:spMkLst>
        </pc:spChg>
        <pc:spChg chg="del">
          <ac:chgData name="Hannah Dobbie" userId="S::hdobbie@aci-iac.ca::997e2add-5662-4913-8676-40f9157a8e03" providerId="AD" clId="Web-{D49DB373-F04C-B6BA-5599-8280E0D508C8}" dt="2025-04-29T17:45:31.966" v="3"/>
          <ac:spMkLst>
            <pc:docMk/>
            <pc:sldMk cId="4224846268" sldId="344"/>
            <ac:spMk id="3" creationId="{EDE477FC-5AD8-2DD4-A9ED-60F19FBF003B}"/>
          </ac:spMkLst>
        </pc:spChg>
        <pc:picChg chg="add del mod">
          <ac:chgData name="Hannah Dobbie" userId="S::hdobbie@aci-iac.ca::997e2add-5662-4913-8676-40f9157a8e03" providerId="AD" clId="Web-{D49DB373-F04C-B6BA-5599-8280E0D508C8}" dt="2025-04-29T18:07:59.234" v="29"/>
          <ac:picMkLst>
            <pc:docMk/>
            <pc:sldMk cId="4224846268" sldId="344"/>
            <ac:picMk id="4" creationId="{73CF8DCD-4D5C-3BC7-6796-9ADAF3034B2D}"/>
          </ac:picMkLst>
        </pc:picChg>
        <pc:picChg chg="add mod">
          <ac:chgData name="Hannah Dobbie" userId="S::hdobbie@aci-iac.ca::997e2add-5662-4913-8676-40f9157a8e03" providerId="AD" clId="Web-{D49DB373-F04C-B6BA-5599-8280E0D508C8}" dt="2025-04-29T18:08:44.938" v="34" actId="1076"/>
          <ac:picMkLst>
            <pc:docMk/>
            <pc:sldMk cId="4224846268" sldId="344"/>
            <ac:picMk id="5" creationId="{796A144F-A260-38D1-9302-3584741AA7B7}"/>
          </ac:picMkLst>
        </pc:picChg>
      </pc:sldChg>
    </pc:docChg>
  </pc:docChgLst>
  <pc:docChgLst>
    <pc:chgData name="Hannah Dobbie" userId="S::hdobbie@aci-iac.ca::997e2add-5662-4913-8676-40f9157a8e03" providerId="AD" clId="Web-{EFCF4BC2-37B8-BC4E-E372-BFC68C2B96CD}"/>
    <pc:docChg chg="modSld">
      <pc:chgData name="Hannah Dobbie" userId="S::hdobbie@aci-iac.ca::997e2add-5662-4913-8676-40f9157a8e03" providerId="AD" clId="Web-{EFCF4BC2-37B8-BC4E-E372-BFC68C2B96CD}" dt="2025-03-18T19:03:42.744" v="13" actId="1076"/>
      <pc:docMkLst>
        <pc:docMk/>
      </pc:docMkLst>
      <pc:sldChg chg="addSp delSp modSp">
        <pc:chgData name="Hannah Dobbie" userId="S::hdobbie@aci-iac.ca::997e2add-5662-4913-8676-40f9157a8e03" providerId="AD" clId="Web-{EFCF4BC2-37B8-BC4E-E372-BFC68C2B96CD}" dt="2025-03-18T19:00:14.210" v="1"/>
        <pc:sldMkLst>
          <pc:docMk/>
          <pc:sldMk cId="0" sldId="256"/>
        </pc:sldMkLst>
        <pc:picChg chg="add mod">
          <ac:chgData name="Hannah Dobbie" userId="S::hdobbie@aci-iac.ca::997e2add-5662-4913-8676-40f9157a8e03" providerId="AD" clId="Web-{EFCF4BC2-37B8-BC4E-E372-BFC68C2B96CD}" dt="2025-03-18T19:00:14.210" v="1"/>
          <ac:picMkLst>
            <pc:docMk/>
            <pc:sldMk cId="0" sldId="256"/>
            <ac:picMk id="2" creationId="{B579D258-2FFF-8C76-8531-BAB8CF77183B}"/>
          </ac:picMkLst>
        </pc:picChg>
        <pc:picChg chg="del">
          <ac:chgData name="Hannah Dobbie" userId="S::hdobbie@aci-iac.ca::997e2add-5662-4913-8676-40f9157a8e03" providerId="AD" clId="Web-{EFCF4BC2-37B8-BC4E-E372-BFC68C2B96CD}" dt="2025-03-18T19:00:06.366" v="0"/>
          <ac:picMkLst>
            <pc:docMk/>
            <pc:sldMk cId="0" sldId="256"/>
            <ac:picMk id="3" creationId="{FA9D5B51-09E6-AF50-494E-0B6283820550}"/>
          </ac:picMkLst>
        </pc:picChg>
      </pc:sldChg>
      <pc:sldChg chg="modSp">
        <pc:chgData name="Hannah Dobbie" userId="S::hdobbie@aci-iac.ca::997e2add-5662-4913-8676-40f9157a8e03" providerId="AD" clId="Web-{EFCF4BC2-37B8-BC4E-E372-BFC68C2B96CD}" dt="2025-03-18T19:01:16.242" v="7" actId="1076"/>
        <pc:sldMkLst>
          <pc:docMk/>
          <pc:sldMk cId="2092776292" sldId="316"/>
        </pc:sldMkLst>
        <pc:spChg chg="mod">
          <ac:chgData name="Hannah Dobbie" userId="S::hdobbie@aci-iac.ca::997e2add-5662-4913-8676-40f9157a8e03" providerId="AD" clId="Web-{EFCF4BC2-37B8-BC4E-E372-BFC68C2B96CD}" dt="2025-03-18T19:01:16.180" v="6" actId="1076"/>
          <ac:spMkLst>
            <pc:docMk/>
            <pc:sldMk cId="2092776292" sldId="316"/>
            <ac:spMk id="111" creationId="{00000000-0000-0000-0000-000000000000}"/>
          </ac:spMkLst>
        </pc:spChg>
        <pc:picChg chg="mod">
          <ac:chgData name="Hannah Dobbie" userId="S::hdobbie@aci-iac.ca::997e2add-5662-4913-8676-40f9157a8e03" providerId="AD" clId="Web-{EFCF4BC2-37B8-BC4E-E372-BFC68C2B96CD}" dt="2025-03-18T19:01:16.242" v="7" actId="1076"/>
          <ac:picMkLst>
            <pc:docMk/>
            <pc:sldMk cId="2092776292" sldId="316"/>
            <ac:picMk id="4" creationId="{3DC9C98F-13DC-DD21-4A73-F8B36152F5FB}"/>
          </ac:picMkLst>
        </pc:picChg>
      </pc:sldChg>
      <pc:sldChg chg="modSp">
        <pc:chgData name="Hannah Dobbie" userId="S::hdobbie@aci-iac.ca::997e2add-5662-4913-8676-40f9157a8e03" providerId="AD" clId="Web-{EFCF4BC2-37B8-BC4E-E372-BFC68C2B96CD}" dt="2025-03-18T19:02:02.993" v="12" actId="20577"/>
        <pc:sldMkLst>
          <pc:docMk/>
          <pc:sldMk cId="2690117046" sldId="321"/>
        </pc:sldMkLst>
        <pc:spChg chg="mod">
          <ac:chgData name="Hannah Dobbie" userId="S::hdobbie@aci-iac.ca::997e2add-5662-4913-8676-40f9157a8e03" providerId="AD" clId="Web-{EFCF4BC2-37B8-BC4E-E372-BFC68C2B96CD}" dt="2025-03-18T19:02:02.993" v="12" actId="20577"/>
          <ac:spMkLst>
            <pc:docMk/>
            <pc:sldMk cId="2690117046" sldId="321"/>
            <ac:spMk id="111" creationId="{00000000-0000-0000-0000-000000000000}"/>
          </ac:spMkLst>
        </pc:spChg>
      </pc:sldChg>
      <pc:sldChg chg="modSp">
        <pc:chgData name="Hannah Dobbie" userId="S::hdobbie@aci-iac.ca::997e2add-5662-4913-8676-40f9157a8e03" providerId="AD" clId="Web-{EFCF4BC2-37B8-BC4E-E372-BFC68C2B96CD}" dt="2025-03-18T19:03:42.744" v="13" actId="1076"/>
        <pc:sldMkLst>
          <pc:docMk/>
          <pc:sldMk cId="3719711952" sldId="339"/>
        </pc:sldMkLst>
        <pc:spChg chg="mod">
          <ac:chgData name="Hannah Dobbie" userId="S::hdobbie@aci-iac.ca::997e2add-5662-4913-8676-40f9157a8e03" providerId="AD" clId="Web-{EFCF4BC2-37B8-BC4E-E372-BFC68C2B96CD}" dt="2025-03-18T19:03:42.744" v="13" actId="1076"/>
          <ac:spMkLst>
            <pc:docMk/>
            <pc:sldMk cId="3719711952" sldId="339"/>
            <ac:spMk id="11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Google Shape;23;p5"/>
          <p:cNvSpPr txBox="1">
            <a:spLocks noGrp="1"/>
          </p:cNvSpPr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  <a:endParaRPr/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Google Shape;39;p9"/>
          <p:cNvSpPr txBox="1">
            <a:spLocks noGrp="1"/>
          </p:cNvSpPr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6A144F-A260-38D1-9302-3584741AA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8069" y="-4395"/>
            <a:ext cx="9900138" cy="515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46268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ulpture outside of a building&#10;&#10;AI-generated content may be incorrect.">
            <a:extLst>
              <a:ext uri="{FF2B5EF4-FFF2-40B4-BE49-F238E27FC236}">
                <a16:creationId xmlns:a16="http://schemas.microsoft.com/office/drawing/2014/main" id="{2E89A1B8-BA79-AB92-5BA6-8B7365DF2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523" y="640152"/>
            <a:ext cx="5773229" cy="3852414"/>
          </a:xfrm>
          <a:prstGeom prst="rect">
            <a:avLst/>
          </a:prstGeom>
        </p:spPr>
      </p:pic>
      <p:sp>
        <p:nvSpPr>
          <p:cNvPr id="5" name="Google Shape;60;p14">
            <a:extLst>
              <a:ext uri="{FF2B5EF4-FFF2-40B4-BE49-F238E27FC236}">
                <a16:creationId xmlns:a16="http://schemas.microsoft.com/office/drawing/2014/main" id="{57EC6BD7-4876-33BD-3354-EBC849852746}"/>
              </a:ext>
            </a:extLst>
          </p:cNvPr>
          <p:cNvSpPr txBox="1"/>
          <p:nvPr/>
        </p:nvSpPr>
        <p:spPr>
          <a:xfrm>
            <a:off x="6784674" y="2800317"/>
            <a:ext cx="1812608" cy="1877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CA" sz="1100" b="1" dirty="0">
                <a:ea typeface="+mj-lt"/>
                <a:cs typeface="+mj-lt"/>
              </a:rPr>
              <a:t>Ludovic Boney</a:t>
            </a:r>
            <a:r>
              <a:rPr lang="en-CA" sz="1100" b="1" dirty="0">
                <a:effectLst/>
                <a:ea typeface="+mj-lt"/>
                <a:cs typeface="+mj-lt"/>
              </a:rPr>
              <a:t>, </a:t>
            </a:r>
            <a:r>
              <a:rPr lang="en-CA" sz="1100" b="1" i="1" dirty="0">
                <a:ea typeface="+mj-lt"/>
                <a:cs typeface="+mj-lt"/>
              </a:rPr>
              <a:t>Une </a:t>
            </a:r>
            <a:r>
              <a:rPr lang="en-CA" sz="1100" b="1" i="1" err="1">
                <a:ea typeface="+mj-lt"/>
                <a:cs typeface="+mj-lt"/>
              </a:rPr>
              <a:t>cosmologie</a:t>
            </a:r>
            <a:r>
              <a:rPr lang="en-CA" sz="1100" b="1" i="1" dirty="0">
                <a:ea typeface="+mj-lt"/>
                <a:cs typeface="+mj-lt"/>
              </a:rPr>
              <a:t> sans </a:t>
            </a:r>
            <a:r>
              <a:rPr lang="en-CA" sz="1100" b="1" i="1" err="1">
                <a:ea typeface="+mj-lt"/>
                <a:cs typeface="+mj-lt"/>
              </a:rPr>
              <a:t>genèse</a:t>
            </a:r>
            <a:r>
              <a:rPr lang="en-CA" sz="1100" b="1" i="1" dirty="0">
                <a:ea typeface="+mj-lt"/>
                <a:cs typeface="+mj-lt"/>
              </a:rPr>
              <a:t> (A Cosmology Without Genesis)</a:t>
            </a:r>
            <a:r>
              <a:rPr lang="en-CA" sz="1100" b="1" dirty="0">
                <a:ea typeface="+mj-lt"/>
                <a:cs typeface="+mj-lt"/>
              </a:rPr>
              <a:t>, 2015. </a:t>
            </a:r>
            <a:endParaRPr lang="en-US" b="1" dirty="0">
              <a:ea typeface="+mj-lt"/>
              <a:cs typeface="+mj-lt"/>
            </a:endParaRPr>
          </a:p>
          <a:p>
            <a:endParaRPr lang="en-CA" sz="1100" dirty="0">
              <a:ea typeface="+mj-lt"/>
              <a:cs typeface="+mj-lt"/>
            </a:endParaRPr>
          </a:p>
          <a:p>
            <a:r>
              <a:rPr lang="en-CA" sz="1100" dirty="0">
                <a:ea typeface="+mj-lt"/>
                <a:cs typeface="+mj-lt"/>
              </a:rPr>
              <a:t>This public work was commissioned to encourage interactions between contemporary art and architecture</a:t>
            </a:r>
            <a:r>
              <a:rPr lang="en-CA" sz="1100" dirty="0">
                <a:effectLst/>
                <a:ea typeface="+mj-lt"/>
                <a:cs typeface="+mj-lt"/>
              </a:rPr>
              <a:t>.</a:t>
            </a:r>
            <a:endParaRPr lang="en-US"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73678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824882" y="2775594"/>
            <a:ext cx="1888089" cy="1877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Ludovic Boney, </a:t>
            </a:r>
            <a:r>
              <a:rPr lang="en-US" sz="1100" b="1" i="1" kern="100" dirty="0">
                <a:ea typeface="+mj-lt"/>
                <a:cs typeface="+mj-lt"/>
              </a:rPr>
              <a:t>Des </a:t>
            </a:r>
            <a:r>
              <a:rPr lang="en-US" sz="1100" b="1" i="1" kern="100" err="1">
                <a:ea typeface="+mj-lt"/>
                <a:cs typeface="+mj-lt"/>
              </a:rPr>
              <a:t>perles</a:t>
            </a:r>
            <a:r>
              <a:rPr lang="en-US" sz="1100" b="1" i="1" kern="100" dirty="0">
                <a:ea typeface="+mj-lt"/>
                <a:cs typeface="+mj-lt"/>
              </a:rPr>
              <a:t> </a:t>
            </a:r>
            <a:r>
              <a:rPr lang="en-US" sz="1100" b="1" i="1" kern="100" err="1">
                <a:ea typeface="+mj-lt"/>
                <a:cs typeface="+mj-lt"/>
              </a:rPr>
              <a:t>en</a:t>
            </a:r>
            <a:r>
              <a:rPr lang="en-US" sz="1100" b="1" i="1" kern="100" dirty="0">
                <a:ea typeface="+mj-lt"/>
                <a:cs typeface="+mj-lt"/>
              </a:rPr>
              <a:t> </a:t>
            </a:r>
            <a:r>
              <a:rPr lang="en-US" sz="1100" b="1" i="1" kern="100" err="1">
                <a:ea typeface="+mj-lt"/>
                <a:cs typeface="+mj-lt"/>
              </a:rPr>
              <a:t>mémoire</a:t>
            </a:r>
            <a:r>
              <a:rPr lang="en-US" sz="1100" b="1" i="1" kern="100" dirty="0">
                <a:ea typeface="+mj-lt"/>
                <a:cs typeface="+mj-lt"/>
              </a:rPr>
              <a:t> (Remembering Through Beads)</a:t>
            </a:r>
            <a:r>
              <a:rPr lang="en-US" sz="1100" b="1" kern="100" dirty="0">
                <a:ea typeface="+mj-lt"/>
                <a:cs typeface="+mj-lt"/>
              </a:rPr>
              <a:t>,</a:t>
            </a:r>
            <a:r>
              <a:rPr lang="en-US" sz="1100" b="1" kern="100" dirty="0">
                <a:effectLst/>
                <a:ea typeface="+mj-lt"/>
                <a:cs typeface="+mj-lt"/>
              </a:rPr>
              <a:t> </a:t>
            </a:r>
            <a:r>
              <a:rPr lang="en-US" sz="1100" b="1" kern="100" dirty="0">
                <a:ea typeface="+mj-lt"/>
                <a:cs typeface="+mj-lt"/>
              </a:rPr>
              <a:t>2024. </a:t>
            </a:r>
            <a:endParaRPr lang="en-US" b="1" dirty="0">
              <a:ea typeface="+mj-lt"/>
              <a:cs typeface="+mj-lt"/>
            </a:endParaRPr>
          </a:p>
          <a:p>
            <a:endParaRPr lang="en-US" sz="1100" kern="100" dirty="0">
              <a:ea typeface="+mj-lt"/>
              <a:cs typeface="+mj-lt"/>
            </a:endParaRPr>
          </a:p>
          <a:p>
            <a:r>
              <a:rPr lang="en-US" sz="1100" kern="100" dirty="0">
                <a:ea typeface="+mj-lt"/>
                <a:cs typeface="+mj-lt"/>
              </a:rPr>
              <a:t>Boney often addresses themes of history, reconciliation, and public space in his large-scale installations</a:t>
            </a:r>
            <a:r>
              <a:rPr lang="en-US" sz="1100" kern="100" dirty="0">
                <a:effectLst/>
                <a:ea typeface="+mj-lt"/>
                <a:cs typeface="+mj-lt"/>
              </a:rPr>
              <a:t>.</a:t>
            </a:r>
            <a:r>
              <a:rPr lang="en-US" sz="1100" kern="100" dirty="0">
                <a:ea typeface="+mj-lt"/>
                <a:cs typeface="+mj-lt"/>
              </a:rPr>
              <a:t> </a:t>
            </a:r>
            <a:endParaRPr lang="en-US">
              <a:ea typeface="+mj-lt"/>
              <a:cs typeface="+mj-lt"/>
            </a:endParaRPr>
          </a:p>
        </p:txBody>
      </p:sp>
      <p:pic>
        <p:nvPicPr>
          <p:cNvPr id="2" name="Picture 1" descr="A group of circular objects in a park&#10;&#10;AI-generated content may be incorrect.">
            <a:extLst>
              <a:ext uri="{FF2B5EF4-FFF2-40B4-BE49-F238E27FC236}">
                <a16:creationId xmlns:a16="http://schemas.microsoft.com/office/drawing/2014/main" id="{61BE94B2-05AA-52AB-F13A-97486BECC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83" y="602739"/>
            <a:ext cx="5888253" cy="393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11704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591114" y="2704461"/>
            <a:ext cx="2177644" cy="1538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Ludovic Boney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i="1" kern="100" err="1">
                <a:ea typeface="+mj-lt"/>
                <a:cs typeface="+mj-lt"/>
              </a:rPr>
              <a:t>Mémoires</a:t>
            </a:r>
            <a:r>
              <a:rPr lang="en-US" sz="1100" b="1" i="1" kern="100" dirty="0">
                <a:ea typeface="+mj-lt"/>
                <a:cs typeface="+mj-lt"/>
              </a:rPr>
              <a:t> </a:t>
            </a:r>
            <a:r>
              <a:rPr lang="en-US" sz="1100" b="1" i="1" kern="100" err="1">
                <a:ea typeface="+mj-lt"/>
                <a:cs typeface="+mj-lt"/>
              </a:rPr>
              <a:t>ennoyées</a:t>
            </a:r>
            <a:r>
              <a:rPr lang="en-US" sz="1100" b="1" i="1" kern="100" dirty="0">
                <a:ea typeface="+mj-lt"/>
                <a:cs typeface="+mj-lt"/>
              </a:rPr>
              <a:t> 2 (Drowned Memories 2)</a:t>
            </a:r>
            <a:r>
              <a:rPr lang="en-US" sz="1100" b="1" kern="100" dirty="0">
                <a:ea typeface="+mj-lt"/>
                <a:cs typeface="+mj-lt"/>
              </a:rPr>
              <a:t>, 2021</a:t>
            </a:r>
            <a:r>
              <a:rPr lang="en-US" sz="1100" b="1" kern="100" dirty="0">
                <a:effectLst/>
                <a:ea typeface="+mj-lt"/>
                <a:cs typeface="+mj-lt"/>
              </a:rPr>
              <a:t>. </a:t>
            </a:r>
            <a:endParaRPr lang="en-US" b="1" dirty="0">
              <a:ea typeface="+mj-lt"/>
              <a:cs typeface="+mj-lt"/>
            </a:endParaRPr>
          </a:p>
          <a:p>
            <a:endParaRPr lang="en-US" sz="1100" kern="100" dirty="0">
              <a:ea typeface="+mj-lt"/>
              <a:cs typeface="+mj-lt"/>
            </a:endParaRPr>
          </a:p>
          <a:p>
            <a:r>
              <a:rPr lang="en-US" sz="1100" kern="100" dirty="0">
                <a:ea typeface="+mj-lt"/>
                <a:cs typeface="+mj-lt"/>
              </a:rPr>
              <a:t>Boney captures underwater images </a:t>
            </a:r>
            <a:r>
              <a:rPr lang="en-US" sz="1100" kern="100" dirty="0">
                <a:effectLst/>
                <a:ea typeface="+mj-lt"/>
                <a:cs typeface="+mj-lt"/>
              </a:rPr>
              <a:t>of </a:t>
            </a:r>
            <a:r>
              <a:rPr lang="en-US" sz="1100" kern="100" dirty="0">
                <a:ea typeface="+mj-lt"/>
                <a:cs typeface="+mj-lt"/>
              </a:rPr>
              <a:t>Innu First Nation territory</a:t>
            </a:r>
            <a:r>
              <a:rPr lang="en-US" sz="1100" kern="100" dirty="0">
                <a:effectLst/>
                <a:ea typeface="+mj-lt"/>
                <a:cs typeface="+mj-lt"/>
              </a:rPr>
              <a:t>, </a:t>
            </a:r>
            <a:r>
              <a:rPr lang="en-US" sz="1100" kern="100" dirty="0">
                <a:ea typeface="+mj-lt"/>
                <a:cs typeface="+mj-lt"/>
              </a:rPr>
              <a:t>which was submerged by the creation of a dam</a:t>
            </a:r>
            <a:r>
              <a:rPr lang="en-US" sz="1100" kern="100" dirty="0">
                <a:effectLst/>
                <a:ea typeface="+mj-lt"/>
                <a:cs typeface="+mj-lt"/>
              </a:rPr>
              <a:t>.</a:t>
            </a:r>
            <a:endParaRPr lang="en-US">
              <a:ea typeface="+mj-lt"/>
              <a:cs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932BAD-048A-EBDC-1F43-247788EBD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102" y="983633"/>
            <a:ext cx="5650303" cy="317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04374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7023021" y="3075723"/>
            <a:ext cx="1682451" cy="1708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CA" sz="1100" b="1" dirty="0">
                <a:ea typeface="+mj-lt"/>
                <a:cs typeface="+mj-lt"/>
              </a:rPr>
              <a:t>Once-known St. Lawrence Iroquoian creator</a:t>
            </a:r>
            <a:r>
              <a:rPr lang="en-CA" sz="1100" b="1" dirty="0">
                <a:effectLst/>
                <a:ea typeface="+mj-lt"/>
                <a:cs typeface="+mj-lt"/>
              </a:rPr>
              <a:t>, </a:t>
            </a:r>
            <a:r>
              <a:rPr lang="en-CA" sz="1100" b="1" dirty="0">
                <a:ea typeface="+mj-lt"/>
                <a:cs typeface="+mj-lt"/>
              </a:rPr>
              <a:t>axe head</a:t>
            </a:r>
            <a:r>
              <a:rPr lang="en-CA" sz="1100" b="1" dirty="0">
                <a:effectLst/>
                <a:ea typeface="+mj-lt"/>
                <a:cs typeface="+mj-lt"/>
              </a:rPr>
              <a:t>, </a:t>
            </a:r>
            <a:r>
              <a:rPr lang="en-CA" sz="1100" b="1" dirty="0">
                <a:ea typeface="+mj-lt"/>
                <a:cs typeface="+mj-lt"/>
              </a:rPr>
              <a:t>1000–400 BCE</a:t>
            </a:r>
            <a:r>
              <a:rPr lang="en-CA" sz="1100" b="1" dirty="0">
                <a:effectLst/>
                <a:ea typeface="+mj-lt"/>
                <a:cs typeface="+mj-lt"/>
              </a:rPr>
              <a:t>. </a:t>
            </a:r>
            <a:endParaRPr lang="en-US" b="1" dirty="0">
              <a:ea typeface="+mj-lt"/>
              <a:cs typeface="+mj-lt"/>
            </a:endParaRPr>
          </a:p>
          <a:p>
            <a:endParaRPr lang="en-CA" sz="1100" dirty="0">
              <a:ea typeface="+mj-lt"/>
              <a:cs typeface="+mj-lt"/>
            </a:endParaRPr>
          </a:p>
          <a:p>
            <a:r>
              <a:rPr lang="en-CA" sz="1100" dirty="0">
                <a:ea typeface="+mj-lt"/>
                <a:cs typeface="+mj-lt"/>
              </a:rPr>
              <a:t>This artifact is a design typical of the Iroquoian Peoples of the Centre-du-Québec region</a:t>
            </a:r>
            <a:r>
              <a:rPr lang="en-CA" sz="1100" dirty="0">
                <a:effectLst/>
                <a:ea typeface="+mj-lt"/>
                <a:cs typeface="+mj-lt"/>
              </a:rPr>
              <a:t>. </a:t>
            </a:r>
            <a:endParaRPr lang="en-US">
              <a:ea typeface="+mj-lt"/>
              <a:cs typeface="+mj-lt"/>
            </a:endParaRPr>
          </a:p>
        </p:txBody>
      </p:sp>
      <p:pic>
        <p:nvPicPr>
          <p:cNvPr id="2" name="Picture 1" descr="A group of stone tools&#10;&#10;AI-generated content may be incorrect.">
            <a:extLst>
              <a:ext uri="{FF2B5EF4-FFF2-40B4-BE49-F238E27FC236}">
                <a16:creationId xmlns:a16="http://schemas.microsoft.com/office/drawing/2014/main" id="{C1AC2CC5-580B-BAA2-719E-84BF9C76A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877" y="517584"/>
            <a:ext cx="5939484" cy="411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4440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359525" y="3252709"/>
            <a:ext cx="2006702" cy="1708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Once-known St. Lawrence Iroquoian creator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kern="100" dirty="0">
                <a:ea typeface="+mj-lt"/>
                <a:cs typeface="+mj-lt"/>
              </a:rPr>
              <a:t>corn ear vessel,</a:t>
            </a:r>
            <a:r>
              <a:rPr lang="en-US" sz="1100" b="1" kern="100" dirty="0">
                <a:effectLst/>
                <a:ea typeface="+mj-lt"/>
                <a:cs typeface="+mj-lt"/>
              </a:rPr>
              <a:t> </a:t>
            </a:r>
            <a:r>
              <a:rPr lang="en-US" sz="1100" b="1" kern="100" dirty="0">
                <a:ea typeface="+mj-lt"/>
                <a:cs typeface="+mj-lt"/>
              </a:rPr>
              <a:t>c.1350–c.1600</a:t>
            </a:r>
            <a:r>
              <a:rPr lang="en-US" sz="1100" b="1" kern="100" dirty="0">
                <a:effectLst/>
                <a:ea typeface="+mj-lt"/>
                <a:cs typeface="+mj-lt"/>
              </a:rPr>
              <a:t>. </a:t>
            </a:r>
            <a:endParaRPr lang="en-US" b="1" dirty="0">
              <a:ea typeface="+mj-lt"/>
              <a:cs typeface="+mj-lt"/>
            </a:endParaRPr>
          </a:p>
          <a:p>
            <a:endParaRPr lang="en-US" sz="1100" kern="100" dirty="0">
              <a:ea typeface="+mj-lt"/>
              <a:cs typeface="+mj-lt"/>
            </a:endParaRPr>
          </a:p>
          <a:p>
            <a:r>
              <a:rPr lang="en-US" sz="1100" kern="100" dirty="0">
                <a:ea typeface="+mj-lt"/>
                <a:cs typeface="+mj-lt"/>
              </a:rPr>
              <a:t>This vessel features a corn ear motif around the opening—a hint at its use in food storage </a:t>
            </a:r>
            <a:r>
              <a:rPr lang="en-US" sz="1100" kern="100" dirty="0">
                <a:effectLst/>
                <a:ea typeface="+mj-lt"/>
                <a:cs typeface="+mj-lt"/>
              </a:rPr>
              <a:t>and </a:t>
            </a:r>
            <a:r>
              <a:rPr lang="en-US" sz="1100" kern="100" dirty="0">
                <a:ea typeface="+mj-lt"/>
                <a:cs typeface="+mj-lt"/>
              </a:rPr>
              <a:t>preservation</a:t>
            </a:r>
            <a:r>
              <a:rPr lang="en-US" sz="1100" kern="100" dirty="0">
                <a:effectLst/>
                <a:ea typeface="+mj-lt"/>
                <a:cs typeface="+mj-lt"/>
              </a:rPr>
              <a:t>.</a:t>
            </a:r>
            <a:r>
              <a:rPr lang="en-US" sz="1100" kern="100" dirty="0">
                <a:ea typeface="+mj-lt"/>
                <a:cs typeface="+mj-lt"/>
              </a:rPr>
              <a:t> </a:t>
            </a:r>
            <a:endParaRPr lang="en-US">
              <a:ea typeface="+mj-lt"/>
              <a:cs typeface="+mj-lt"/>
            </a:endParaRPr>
          </a:p>
        </p:txBody>
      </p:sp>
      <p:pic>
        <p:nvPicPr>
          <p:cNvPr id="2" name="Picture 1" descr="A close up of a pot&#10;&#10;AI-generated content may be incorrect.">
            <a:extLst>
              <a:ext uri="{FF2B5EF4-FFF2-40B4-BE49-F238E27FC236}">
                <a16:creationId xmlns:a16="http://schemas.microsoft.com/office/drawing/2014/main" id="{E1D96A43-44AD-4A8D-4928-8738076D5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207" y="474453"/>
            <a:ext cx="4882889" cy="419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51694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106436" y="3364576"/>
            <a:ext cx="2049834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Once-known Huron-Wendat artist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kern="100" dirty="0">
                <a:ea typeface="+mj-lt"/>
                <a:cs typeface="+mj-lt"/>
              </a:rPr>
              <a:t>fan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kern="100" dirty="0">
                <a:ea typeface="+mj-lt"/>
                <a:cs typeface="+mj-lt"/>
              </a:rPr>
              <a:t>c.1860</a:t>
            </a:r>
            <a:r>
              <a:rPr lang="en-US" sz="1100" b="1" kern="100" dirty="0">
                <a:effectLst/>
                <a:ea typeface="+mj-lt"/>
                <a:cs typeface="+mj-lt"/>
              </a:rPr>
              <a:t>. </a:t>
            </a:r>
            <a:endParaRPr lang="en-US" dirty="0">
              <a:ea typeface="+mj-lt"/>
              <a:cs typeface="+mj-lt"/>
            </a:endParaRPr>
          </a:p>
          <a:p>
            <a:endParaRPr lang="en-US" sz="1100" kern="100" dirty="0">
              <a:ea typeface="+mj-lt"/>
              <a:cs typeface="+mj-lt"/>
            </a:endParaRPr>
          </a:p>
          <a:p>
            <a:r>
              <a:rPr lang="en-US" sz="1100" kern="100" dirty="0">
                <a:ea typeface="+mj-lt"/>
                <a:cs typeface="+mj-lt"/>
              </a:rPr>
              <a:t>This unique fan is made using ostrich feathers and porcupine quills</a:t>
            </a:r>
            <a:r>
              <a:rPr lang="en-US" sz="1100" kern="100" dirty="0">
                <a:effectLst/>
                <a:ea typeface="+mj-lt"/>
                <a:cs typeface="+mj-lt"/>
              </a:rPr>
              <a:t>.</a:t>
            </a:r>
            <a:r>
              <a:rPr lang="en-US" sz="1100" kern="100" dirty="0">
                <a:ea typeface="+mj-lt"/>
                <a:cs typeface="+mj-lt"/>
              </a:rPr>
              <a:t> </a:t>
            </a:r>
            <a:endParaRPr lang="en-US">
              <a:ea typeface="+mj-lt"/>
              <a:cs typeface="+mj-lt"/>
            </a:endParaRPr>
          </a:p>
        </p:txBody>
      </p:sp>
      <p:pic>
        <p:nvPicPr>
          <p:cNvPr id="2" name="Picture 1" descr="A purple and white feathered fan&#10;&#10;AI-generated content may be incorrect.">
            <a:extLst>
              <a:ext uri="{FF2B5EF4-FFF2-40B4-BE49-F238E27FC236}">
                <a16:creationId xmlns:a16="http://schemas.microsoft.com/office/drawing/2014/main" id="{697E890B-9D19-0734-08B7-2BDBE1D7E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660" y="582283"/>
            <a:ext cx="4462416" cy="397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52392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560004" y="3375722"/>
            <a:ext cx="1978852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Mrs. Paul Thomas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kern="100" dirty="0">
                <a:ea typeface="+mj-lt"/>
                <a:cs typeface="+mj-lt"/>
              </a:rPr>
              <a:t>basket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kern="100" dirty="0">
                <a:ea typeface="+mj-lt"/>
                <a:cs typeface="+mj-lt"/>
              </a:rPr>
              <a:t>c.1911 or earlier</a:t>
            </a:r>
            <a:r>
              <a:rPr lang="en-US" sz="1100" b="1" kern="100" dirty="0">
                <a:effectLst/>
                <a:ea typeface="+mj-lt"/>
                <a:cs typeface="+mj-lt"/>
              </a:rPr>
              <a:t>. </a:t>
            </a:r>
            <a:endParaRPr lang="en-US" dirty="0">
              <a:ea typeface="+mj-lt"/>
              <a:cs typeface="+mj-lt"/>
            </a:endParaRPr>
          </a:p>
          <a:p>
            <a:endParaRPr lang="en-US" sz="1100" kern="100" dirty="0">
              <a:ea typeface="+mj-lt"/>
              <a:cs typeface="+mj-lt"/>
            </a:endParaRPr>
          </a:p>
          <a:p>
            <a:r>
              <a:rPr lang="en-US" sz="1100" kern="100" dirty="0">
                <a:ea typeface="+mj-lt"/>
                <a:cs typeface="+mj-lt"/>
              </a:rPr>
              <a:t>The creativity of Huron-Wendat craftswomen is evident in works such as this intricately woven basket</a:t>
            </a:r>
            <a:r>
              <a:rPr lang="en-US" sz="1100" kern="100" dirty="0">
                <a:effectLst/>
                <a:ea typeface="+mj-lt"/>
                <a:cs typeface="+mj-lt"/>
              </a:rPr>
              <a:t>.</a:t>
            </a:r>
            <a:r>
              <a:rPr lang="en-US" sz="1100" kern="100" dirty="0">
                <a:ea typeface="+mj-lt"/>
                <a:cs typeface="+mj-lt"/>
              </a:rPr>
              <a:t> </a:t>
            </a:r>
            <a:endParaRPr lang="en-US">
              <a:ea typeface="+mj-lt"/>
              <a:cs typeface="+mj-lt"/>
            </a:endParaRPr>
          </a:p>
        </p:txBody>
      </p:sp>
      <p:pic>
        <p:nvPicPr>
          <p:cNvPr id="2" name="Picture 1" descr="A woven basket with a lid&#10;&#10;AI-generated content may be incorrect.">
            <a:extLst>
              <a:ext uri="{FF2B5EF4-FFF2-40B4-BE49-F238E27FC236}">
                <a16:creationId xmlns:a16="http://schemas.microsoft.com/office/drawing/2014/main" id="{D85B83D9-DB43-66EF-5682-F1AA75273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86" y="505783"/>
            <a:ext cx="5322218" cy="413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0770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ctangular object with a red rectangular object with black text&#10;&#10;AI-generated content may be incorrect.">
            <a:extLst>
              <a:ext uri="{FF2B5EF4-FFF2-40B4-BE49-F238E27FC236}">
                <a16:creationId xmlns:a16="http://schemas.microsoft.com/office/drawing/2014/main" id="{FCEC7B68-B8D9-4DFA-A01A-38E3F1BB6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717" y="934983"/>
            <a:ext cx="8333067" cy="2201006"/>
          </a:xfrm>
          <a:prstGeom prst="rect">
            <a:avLst/>
          </a:prstGeom>
        </p:spPr>
      </p:pic>
      <p:sp>
        <p:nvSpPr>
          <p:cNvPr id="5" name="Google Shape;60;p14">
            <a:extLst>
              <a:ext uri="{FF2B5EF4-FFF2-40B4-BE49-F238E27FC236}">
                <a16:creationId xmlns:a16="http://schemas.microsoft.com/office/drawing/2014/main" id="{7210AD91-8A26-67F2-54CE-6F4D4BA86237}"/>
              </a:ext>
            </a:extLst>
          </p:cNvPr>
          <p:cNvSpPr txBox="1"/>
          <p:nvPr/>
        </p:nvSpPr>
        <p:spPr>
          <a:xfrm>
            <a:off x="1810139" y="3544935"/>
            <a:ext cx="5523029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Once-known artist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kern="100" dirty="0">
                <a:ea typeface="+mj-lt"/>
                <a:cs typeface="+mj-lt"/>
              </a:rPr>
              <a:t>wampum belt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kern="100" dirty="0">
                <a:ea typeface="+mj-lt"/>
                <a:cs typeface="+mj-lt"/>
              </a:rPr>
              <a:t>1678</a:t>
            </a:r>
            <a:r>
              <a:rPr lang="en-US" sz="1100" b="1" kern="100" dirty="0">
                <a:effectLst/>
                <a:ea typeface="+mj-lt"/>
                <a:cs typeface="+mj-lt"/>
              </a:rPr>
              <a:t>. </a:t>
            </a:r>
            <a:endParaRPr lang="en-US" b="1">
              <a:ea typeface="+mj-lt"/>
              <a:cs typeface="+mj-lt"/>
            </a:endParaRPr>
          </a:p>
          <a:p>
            <a:endParaRPr lang="en-US" sz="1100" kern="100" dirty="0">
              <a:ea typeface="+mj-lt"/>
              <a:cs typeface="+mj-lt"/>
            </a:endParaRPr>
          </a:p>
          <a:p>
            <a:r>
              <a:rPr lang="en-US" sz="1100" kern="100" dirty="0">
                <a:ea typeface="+mj-lt"/>
                <a:cs typeface="+mj-lt"/>
              </a:rPr>
              <a:t>The Algonquin communities of this region wove wampum, or shell beads, into necklaces and clothing for ceremonial and diplomatic purposes</a:t>
            </a:r>
            <a:r>
              <a:rPr lang="en-US" sz="1100" kern="100" dirty="0">
                <a:effectLst/>
                <a:ea typeface="+mj-lt"/>
                <a:cs typeface="+mj-lt"/>
              </a:rPr>
              <a:t>.</a:t>
            </a:r>
            <a:r>
              <a:rPr lang="en-US" sz="1100" kern="100" dirty="0">
                <a:ea typeface="+mj-lt"/>
                <a:cs typeface="+mj-lt"/>
              </a:rPr>
              <a:t> </a:t>
            </a:r>
            <a:endParaRPr lang="en-US"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5206737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1810139" y="3868426"/>
            <a:ext cx="5523029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Once-known artist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i="1" kern="100" dirty="0">
                <a:ea typeface="+mj-lt"/>
                <a:cs typeface="+mj-lt"/>
              </a:rPr>
              <a:t>The Two Dog Wampum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kern="100" dirty="0">
                <a:ea typeface="+mj-lt"/>
                <a:cs typeface="+mj-lt"/>
              </a:rPr>
              <a:t>1721–81</a:t>
            </a:r>
            <a:r>
              <a:rPr lang="en-US" sz="1100" b="1" kern="100" dirty="0">
                <a:effectLst/>
                <a:ea typeface="+mj-lt"/>
                <a:cs typeface="+mj-lt"/>
              </a:rPr>
              <a:t>. </a:t>
            </a:r>
            <a:endParaRPr lang="en-US" dirty="0">
              <a:ea typeface="+mj-lt"/>
              <a:cs typeface="+mj-lt"/>
            </a:endParaRPr>
          </a:p>
          <a:p>
            <a:endParaRPr lang="en-US" sz="1100" kern="100" dirty="0">
              <a:ea typeface="+mj-lt"/>
              <a:cs typeface="+mj-lt"/>
            </a:endParaRPr>
          </a:p>
          <a:p>
            <a:r>
              <a:rPr lang="en-US" sz="1100" kern="100" dirty="0">
                <a:ea typeface="+mj-lt"/>
                <a:cs typeface="+mj-lt"/>
              </a:rPr>
              <a:t>Wampum, usually white and purple in </a:t>
            </a:r>
            <a:r>
              <a:rPr lang="en-US" sz="1100" kern="100" dirty="0" err="1">
                <a:ea typeface="+mj-lt"/>
                <a:cs typeface="+mj-lt"/>
              </a:rPr>
              <a:t>colour</a:t>
            </a:r>
            <a:r>
              <a:rPr lang="en-US" sz="1100" kern="100" dirty="0">
                <a:ea typeface="+mj-lt"/>
                <a:cs typeface="+mj-lt"/>
              </a:rPr>
              <a:t>, were woven into stylized scenes that told cultural, spiritual, or ceremonial stories</a:t>
            </a:r>
            <a:r>
              <a:rPr lang="en-US" sz="1100" kern="100" dirty="0">
                <a:effectLst/>
                <a:ea typeface="+mj-lt"/>
                <a:cs typeface="+mj-lt"/>
              </a:rPr>
              <a:t>.</a:t>
            </a:r>
            <a:r>
              <a:rPr lang="en-US" sz="1100" kern="100" dirty="0">
                <a:ea typeface="+mj-lt"/>
                <a:cs typeface="+mj-lt"/>
              </a:rPr>
              <a:t> </a:t>
            </a:r>
            <a:endParaRPr lang="en-US">
              <a:ea typeface="+mj-lt"/>
              <a:cs typeface="+mj-lt"/>
            </a:endParaRPr>
          </a:p>
        </p:txBody>
      </p:sp>
      <p:pic>
        <p:nvPicPr>
          <p:cNvPr id="2" name="Picture 1" descr="A close up of a belt&#10;&#10;AI-generated content may be incorrect.">
            <a:extLst>
              <a:ext uri="{FF2B5EF4-FFF2-40B4-BE49-F238E27FC236}">
                <a16:creationId xmlns:a16="http://schemas.microsoft.com/office/drawing/2014/main" id="{299EC79C-84CD-0209-0AD7-AFAA01F2F3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7" t="11446" r="347" b="19578"/>
          <a:stretch/>
        </p:blipFill>
        <p:spPr>
          <a:xfrm>
            <a:off x="1171208" y="593066"/>
            <a:ext cx="6800208" cy="303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0845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748784" y="3018231"/>
            <a:ext cx="1960733" cy="1538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CA" sz="1100" b="1" dirty="0">
                <a:ea typeface="+mj-lt"/>
                <a:cs typeface="+mj-lt"/>
              </a:rPr>
              <a:t>James Pattison Cockburn</a:t>
            </a:r>
            <a:r>
              <a:rPr lang="en-CA" sz="1100" b="1" dirty="0">
                <a:effectLst/>
                <a:ea typeface="+mj-lt"/>
                <a:cs typeface="+mj-lt"/>
              </a:rPr>
              <a:t>, </a:t>
            </a:r>
            <a:r>
              <a:rPr lang="en-CA" sz="1100" b="1" i="1" dirty="0">
                <a:ea typeface="+mj-lt"/>
                <a:cs typeface="+mj-lt"/>
              </a:rPr>
              <a:t>The Citadel </a:t>
            </a:r>
            <a:r>
              <a:rPr lang="en-CA" sz="1100" b="1" i="1" dirty="0">
                <a:effectLst/>
                <a:ea typeface="+mj-lt"/>
                <a:cs typeface="+mj-lt"/>
              </a:rPr>
              <a:t>of </a:t>
            </a:r>
            <a:r>
              <a:rPr lang="en-CA" sz="1100" b="1" i="1" dirty="0">
                <a:ea typeface="+mj-lt"/>
                <a:cs typeface="+mj-lt"/>
              </a:rPr>
              <a:t>Quebec from the Ice</a:t>
            </a:r>
            <a:r>
              <a:rPr lang="en-CA" sz="1100" b="1" dirty="0">
                <a:effectLst/>
                <a:ea typeface="+mj-lt"/>
                <a:cs typeface="+mj-lt"/>
              </a:rPr>
              <a:t>, </a:t>
            </a:r>
            <a:r>
              <a:rPr lang="en-CA" sz="1100" b="1" dirty="0">
                <a:ea typeface="+mj-lt"/>
                <a:cs typeface="+mj-lt"/>
              </a:rPr>
              <a:t>1831. </a:t>
            </a:r>
            <a:endParaRPr lang="en-US" b="1">
              <a:ea typeface="+mj-lt"/>
              <a:cs typeface="+mj-lt"/>
            </a:endParaRPr>
          </a:p>
          <a:p>
            <a:endParaRPr lang="en-CA" sz="1100" dirty="0">
              <a:ea typeface="+mj-lt"/>
              <a:cs typeface="+mj-lt"/>
            </a:endParaRPr>
          </a:p>
          <a:p>
            <a:r>
              <a:rPr lang="en-CA" sz="1100" dirty="0">
                <a:ea typeface="+mj-lt"/>
                <a:cs typeface="+mj-lt"/>
              </a:rPr>
              <a:t>Cockburn was a prolific artist who created over one hundred depictions </a:t>
            </a:r>
            <a:r>
              <a:rPr lang="en-CA" sz="1100" dirty="0">
                <a:effectLst/>
                <a:ea typeface="+mj-lt"/>
                <a:cs typeface="+mj-lt"/>
              </a:rPr>
              <a:t>of </a:t>
            </a:r>
            <a:r>
              <a:rPr lang="en-CA" sz="1100" dirty="0">
                <a:ea typeface="+mj-lt"/>
                <a:cs typeface="+mj-lt"/>
              </a:rPr>
              <a:t>Quebec City</a:t>
            </a:r>
            <a:r>
              <a:rPr lang="en-CA" sz="1100" dirty="0">
                <a:effectLst/>
                <a:ea typeface="+mj-lt"/>
                <a:cs typeface="+mj-lt"/>
              </a:rPr>
              <a:t>. </a:t>
            </a:r>
            <a:endParaRPr lang="en-US">
              <a:ea typeface="+mj-lt"/>
              <a:cs typeface="+mj-lt"/>
            </a:endParaRPr>
          </a:p>
        </p:txBody>
      </p:sp>
      <p:pic>
        <p:nvPicPr>
          <p:cNvPr id="2" name="Picture 1" descr="A painting of people standing in front of a snowy landscape&#10;&#10;AI-generated content may be incorrect.">
            <a:extLst>
              <a:ext uri="{FF2B5EF4-FFF2-40B4-BE49-F238E27FC236}">
                <a16:creationId xmlns:a16="http://schemas.microsoft.com/office/drawing/2014/main" id="{C381B3A5-BBE3-8D0F-ADC1-2CEE5389A4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94" t="71" r="1368" b="1233"/>
          <a:stretch/>
        </p:blipFill>
        <p:spPr>
          <a:xfrm>
            <a:off x="602686" y="694316"/>
            <a:ext cx="5901650" cy="375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6895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717448" y="2327529"/>
            <a:ext cx="2028268" cy="2046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Jules-Ernest Livernois, </a:t>
            </a:r>
            <a:r>
              <a:rPr lang="en-US" sz="1100" b="1" i="1" kern="100" dirty="0">
                <a:ea typeface="+mj-lt"/>
                <a:cs typeface="+mj-lt"/>
              </a:rPr>
              <a:t>Château Frontenac and Dufferin Terrace Viewed from Université Laval, Quebec City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kern="100" dirty="0">
                <a:ea typeface="+mj-lt"/>
                <a:cs typeface="+mj-lt"/>
              </a:rPr>
              <a:t>c.1894</a:t>
            </a:r>
            <a:r>
              <a:rPr lang="en-US" sz="1100" b="1" kern="100" dirty="0">
                <a:effectLst/>
                <a:ea typeface="+mj-lt"/>
                <a:cs typeface="+mj-lt"/>
              </a:rPr>
              <a:t>.</a:t>
            </a:r>
            <a:endParaRPr lang="en-US" b="1">
              <a:ea typeface="+mj-lt"/>
              <a:cs typeface="+mj-lt"/>
            </a:endParaRPr>
          </a:p>
          <a:p>
            <a:endParaRPr lang="en-US" sz="1100" b="1" kern="100" dirty="0">
              <a:ea typeface="+mj-lt"/>
              <a:cs typeface="+mj-lt"/>
            </a:endParaRPr>
          </a:p>
          <a:p>
            <a:r>
              <a:rPr lang="en-US" sz="1100" kern="100" dirty="0">
                <a:ea typeface="+mj-lt"/>
                <a:cs typeface="+mj-lt"/>
              </a:rPr>
              <a:t>Livernois captures the Château Frontenac</a:t>
            </a:r>
            <a:r>
              <a:rPr lang="en-US" sz="1100" kern="100" dirty="0">
                <a:effectLst/>
                <a:ea typeface="+mj-lt"/>
                <a:cs typeface="+mj-lt"/>
              </a:rPr>
              <a:t>, </a:t>
            </a:r>
            <a:r>
              <a:rPr lang="en-US" sz="1100" kern="100" dirty="0">
                <a:ea typeface="+mj-lt"/>
                <a:cs typeface="+mj-lt"/>
              </a:rPr>
              <a:t>a landmark that has become embedded within Quebec City’s urban identity</a:t>
            </a:r>
            <a:r>
              <a:rPr lang="en-US" sz="1100" kern="100" dirty="0">
                <a:effectLst/>
                <a:ea typeface="+mj-lt"/>
                <a:cs typeface="+mj-lt"/>
              </a:rPr>
              <a:t>.</a:t>
            </a:r>
            <a:r>
              <a:rPr lang="en-US" sz="1100" kern="100" dirty="0">
                <a:ea typeface="+mj-lt"/>
                <a:cs typeface="+mj-lt"/>
              </a:rPr>
              <a:t> </a:t>
            </a:r>
            <a:endParaRPr lang="en-US">
              <a:ea typeface="+mj-lt"/>
              <a:cs typeface="+mj-lt"/>
            </a:endParaRPr>
          </a:p>
        </p:txBody>
      </p:sp>
      <p:pic>
        <p:nvPicPr>
          <p:cNvPr id="2" name="Picture 1" descr="A large building with a castle on the side&#10;&#10;AI-generated content may be incorrect.">
            <a:extLst>
              <a:ext uri="{FF2B5EF4-FFF2-40B4-BE49-F238E27FC236}">
                <a16:creationId xmlns:a16="http://schemas.microsoft.com/office/drawing/2014/main" id="{3EF25E1C-0791-7522-4F4C-715671FB2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67" y="733246"/>
            <a:ext cx="5811893" cy="354761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520217" y="2573553"/>
            <a:ext cx="2048882" cy="2046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Millicent Mary Chaplin, </a:t>
            </a:r>
            <a:r>
              <a:rPr lang="en-US" sz="1100" b="1" i="1" kern="100" dirty="0">
                <a:ea typeface="+mj-lt"/>
                <a:cs typeface="+mj-lt"/>
              </a:rPr>
              <a:t>Our House, Number 13 St. Ursula Street, Quebec</a:t>
            </a:r>
            <a:r>
              <a:rPr lang="en-US" sz="1100" b="1" i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i="1" kern="100" dirty="0">
                <a:ea typeface="+mj-lt"/>
                <a:cs typeface="+mj-lt"/>
              </a:rPr>
              <a:t>from July 1838 to September 1842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kern="100" dirty="0">
                <a:ea typeface="+mj-lt"/>
                <a:cs typeface="+mj-lt"/>
              </a:rPr>
              <a:t>c.1838–40</a:t>
            </a:r>
            <a:r>
              <a:rPr lang="en-US" sz="1100" b="1" kern="100" dirty="0">
                <a:effectLst/>
                <a:ea typeface="+mj-lt"/>
                <a:cs typeface="+mj-lt"/>
              </a:rPr>
              <a:t>. </a:t>
            </a:r>
            <a:endParaRPr lang="en-US" b="1" dirty="0">
              <a:ea typeface="+mj-lt"/>
              <a:cs typeface="+mj-lt"/>
            </a:endParaRPr>
          </a:p>
          <a:p>
            <a:endParaRPr lang="en-US" sz="1100" kern="100" dirty="0">
              <a:ea typeface="+mj-lt"/>
              <a:cs typeface="+mj-lt"/>
            </a:endParaRPr>
          </a:p>
          <a:p>
            <a:r>
              <a:rPr lang="en-US" sz="1100" kern="100" dirty="0">
                <a:ea typeface="+mj-lt"/>
                <a:cs typeface="+mj-lt"/>
              </a:rPr>
              <a:t>Chaplin spent four years in Quebec City creating approximately one hundred artworks depicting her surroundings</a:t>
            </a:r>
            <a:r>
              <a:rPr lang="en-US" sz="1100" kern="100" dirty="0">
                <a:effectLst/>
                <a:ea typeface="+mj-lt"/>
                <a:cs typeface="+mj-lt"/>
              </a:rPr>
              <a:t>.</a:t>
            </a:r>
            <a:r>
              <a:rPr lang="en-US" sz="1100" kern="100" dirty="0">
                <a:ea typeface="+mj-lt"/>
                <a:cs typeface="+mj-lt"/>
              </a:rPr>
              <a:t> </a:t>
            </a:r>
            <a:endParaRPr lang="en-US">
              <a:ea typeface="+mj-lt"/>
              <a:cs typeface="+mj-lt"/>
            </a:endParaRPr>
          </a:p>
        </p:txBody>
      </p:sp>
      <p:pic>
        <p:nvPicPr>
          <p:cNvPr id="2" name="Picture 1" descr="A painting of a couple of people in front of a house&#10;&#10;AI-generated content may be incorrect.">
            <a:extLst>
              <a:ext uri="{FF2B5EF4-FFF2-40B4-BE49-F238E27FC236}">
                <a16:creationId xmlns:a16="http://schemas.microsoft.com/office/drawing/2014/main" id="{38DD9F4D-CA21-F29B-4F2C-0FC4EA0F9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921" y="646981"/>
            <a:ext cx="5085735" cy="384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0043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white structure in a building&#10;&#10;AI-generated content may be incorrect.">
            <a:extLst>
              <a:ext uri="{FF2B5EF4-FFF2-40B4-BE49-F238E27FC236}">
                <a16:creationId xmlns:a16="http://schemas.microsoft.com/office/drawing/2014/main" id="{32A94088-E15D-121F-08A6-77C4E2FEE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265" y="301924"/>
            <a:ext cx="3183480" cy="4539651"/>
          </a:xfrm>
          <a:prstGeom prst="rect">
            <a:avLst/>
          </a:prstGeom>
        </p:spPr>
      </p:pic>
      <p:sp>
        <p:nvSpPr>
          <p:cNvPr id="5" name="Google Shape;60;p14">
            <a:extLst>
              <a:ext uri="{FF2B5EF4-FFF2-40B4-BE49-F238E27FC236}">
                <a16:creationId xmlns:a16="http://schemas.microsoft.com/office/drawing/2014/main" id="{EDBA5685-2910-828B-7C9D-2D1A9CDFBF25}"/>
              </a:ext>
            </a:extLst>
          </p:cNvPr>
          <p:cNvSpPr txBox="1"/>
          <p:nvPr/>
        </p:nvSpPr>
        <p:spPr>
          <a:xfrm>
            <a:off x="5570042" y="3383389"/>
            <a:ext cx="2157664" cy="1538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Ludovic Boney, </a:t>
            </a:r>
            <a:r>
              <a:rPr lang="en-US" sz="1100" b="1" i="1" kern="100" dirty="0">
                <a:ea typeface="+mj-lt"/>
                <a:cs typeface="+mj-lt"/>
              </a:rPr>
              <a:t>Les Arches </a:t>
            </a:r>
            <a:r>
              <a:rPr lang="en-US" sz="1100" b="1" i="1" kern="100" err="1">
                <a:ea typeface="+mj-lt"/>
                <a:cs typeface="+mj-lt"/>
              </a:rPr>
              <a:t>d’entente</a:t>
            </a:r>
            <a:r>
              <a:rPr lang="en-US" sz="1100" b="1" i="1" kern="100" dirty="0">
                <a:ea typeface="+mj-lt"/>
                <a:cs typeface="+mj-lt"/>
              </a:rPr>
              <a:t> (The Arches of Understanding)</a:t>
            </a:r>
            <a:r>
              <a:rPr lang="en-US" sz="1100" b="1" kern="100" dirty="0">
                <a:ea typeface="+mj-lt"/>
                <a:cs typeface="+mj-lt"/>
              </a:rPr>
              <a:t>, 2020. </a:t>
            </a:r>
            <a:endParaRPr lang="en-US" b="1" dirty="0">
              <a:ea typeface="+mj-lt"/>
              <a:cs typeface="+mj-lt"/>
            </a:endParaRPr>
          </a:p>
          <a:p>
            <a:endParaRPr lang="en-US" sz="1100" kern="100" dirty="0">
              <a:ea typeface="+mj-lt"/>
              <a:cs typeface="+mj-lt"/>
            </a:endParaRPr>
          </a:p>
          <a:p>
            <a:r>
              <a:rPr lang="en-US" sz="1100" kern="100" dirty="0">
                <a:ea typeface="+mj-lt"/>
                <a:cs typeface="+mj-lt"/>
              </a:rPr>
              <a:t>This public sculpture in the lobby of the </a:t>
            </a:r>
            <a:r>
              <a:rPr lang="en-US" sz="1100" kern="100" dirty="0" err="1">
                <a:ea typeface="+mj-lt"/>
                <a:cs typeface="+mj-lt"/>
              </a:rPr>
              <a:t>Musée</a:t>
            </a:r>
            <a:r>
              <a:rPr lang="en-US" sz="1100" kern="100" dirty="0">
                <a:ea typeface="+mj-lt"/>
                <a:cs typeface="+mj-lt"/>
              </a:rPr>
              <a:t> de la </a:t>
            </a:r>
            <a:r>
              <a:rPr lang="en-US" sz="1100" kern="100" dirty="0" err="1">
                <a:ea typeface="+mj-lt"/>
                <a:cs typeface="+mj-lt"/>
              </a:rPr>
              <a:t>civilisation</a:t>
            </a:r>
            <a:r>
              <a:rPr lang="en-US" sz="1100" kern="100" dirty="0">
                <a:ea typeface="+mj-lt"/>
                <a:cs typeface="+mj-lt"/>
              </a:rPr>
              <a:t> represents the city’s commitment to reconciliation</a:t>
            </a:r>
            <a:r>
              <a:rPr lang="en-US" sz="1100" kern="100" dirty="0">
                <a:effectLst/>
                <a:ea typeface="+mj-lt"/>
                <a:cs typeface="+mj-lt"/>
              </a:rPr>
              <a:t>.</a:t>
            </a:r>
            <a:r>
              <a:rPr lang="en-US" sz="1100" kern="100" dirty="0">
                <a:ea typeface="+mj-lt"/>
                <a:cs typeface="+mj-lt"/>
              </a:rPr>
              <a:t> </a:t>
            </a:r>
            <a:endParaRPr lang="en-US"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043041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5707336" y="3242907"/>
            <a:ext cx="1877306" cy="1708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CA" sz="1100" b="1" dirty="0">
                <a:ea typeface="+mj-lt"/>
                <a:cs typeface="+mj-lt"/>
              </a:rPr>
              <a:t>Giorgia Volpe, </a:t>
            </a:r>
            <a:r>
              <a:rPr lang="en-CA" sz="1100" b="1" i="1" dirty="0">
                <a:ea typeface="+mj-lt"/>
                <a:cs typeface="+mj-lt"/>
              </a:rPr>
              <a:t>Passage </a:t>
            </a:r>
            <a:r>
              <a:rPr lang="en-CA" sz="1100" b="1" i="1" err="1">
                <a:ea typeface="+mj-lt"/>
                <a:cs typeface="+mj-lt"/>
              </a:rPr>
              <a:t>migratoire</a:t>
            </a:r>
            <a:r>
              <a:rPr lang="en-CA" sz="1100" b="1" i="1" dirty="0">
                <a:ea typeface="+mj-lt"/>
                <a:cs typeface="+mj-lt"/>
              </a:rPr>
              <a:t> I (Migratory Passage I)</a:t>
            </a:r>
            <a:r>
              <a:rPr lang="en-CA" sz="1100" b="1" dirty="0">
                <a:ea typeface="+mj-lt"/>
                <a:cs typeface="+mj-lt"/>
              </a:rPr>
              <a:t>, 2016. </a:t>
            </a:r>
            <a:endParaRPr lang="en-US" b="1">
              <a:ea typeface="+mj-lt"/>
              <a:cs typeface="+mj-lt"/>
            </a:endParaRPr>
          </a:p>
          <a:p>
            <a:endParaRPr lang="en-CA" sz="1100" dirty="0">
              <a:ea typeface="+mj-lt"/>
              <a:cs typeface="+mj-lt"/>
            </a:endParaRPr>
          </a:p>
          <a:p>
            <a:r>
              <a:rPr lang="en-CA" sz="1100" dirty="0">
                <a:ea typeface="+mj-lt"/>
                <a:cs typeface="+mj-lt"/>
              </a:rPr>
              <a:t>This piece was installed in the city to encourage unexpected encounters between art and architecture. </a:t>
            </a:r>
            <a:endParaRPr lang="en-US">
              <a:ea typeface="+mj-lt"/>
              <a:cs typeface="+mj-lt"/>
            </a:endParaRPr>
          </a:p>
        </p:txBody>
      </p:sp>
      <p:pic>
        <p:nvPicPr>
          <p:cNvPr id="2" name="Picture 1" descr="A group of books from a stone wall&#10;&#10;AI-generated content may be incorrect.">
            <a:extLst>
              <a:ext uri="{FF2B5EF4-FFF2-40B4-BE49-F238E27FC236}">
                <a16:creationId xmlns:a16="http://schemas.microsoft.com/office/drawing/2014/main" id="{6EFF1179-CFB2-3AE3-01E7-F54BCEDE8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684" y="269575"/>
            <a:ext cx="3072304" cy="460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7877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424035" y="3373666"/>
            <a:ext cx="2355563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Giorgia Volpe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i="1" kern="100" dirty="0">
                <a:ea typeface="+mj-lt"/>
                <a:cs typeface="+mj-lt"/>
              </a:rPr>
              <a:t>Le </a:t>
            </a:r>
            <a:r>
              <a:rPr lang="en-US" sz="1100" b="1" i="1" kern="100" err="1">
                <a:ea typeface="+mj-lt"/>
                <a:cs typeface="+mj-lt"/>
              </a:rPr>
              <a:t>Musée</a:t>
            </a:r>
            <a:r>
              <a:rPr lang="en-US" sz="1100" b="1" i="1" kern="100" dirty="0">
                <a:ea typeface="+mj-lt"/>
                <a:cs typeface="+mj-lt"/>
              </a:rPr>
              <a:t> de </a:t>
            </a:r>
            <a:r>
              <a:rPr lang="en-US" sz="1100" b="1" i="1" kern="100" err="1">
                <a:ea typeface="+mj-lt"/>
                <a:cs typeface="+mj-lt"/>
              </a:rPr>
              <a:t>l’eau</a:t>
            </a:r>
            <a:r>
              <a:rPr lang="en-US" sz="1100" b="1" i="1" kern="100" dirty="0">
                <a:ea typeface="+mj-lt"/>
                <a:cs typeface="+mj-lt"/>
              </a:rPr>
              <a:t> (The Water Museum)</a:t>
            </a:r>
            <a:r>
              <a:rPr lang="en-US" sz="1100" b="1" kern="100" dirty="0">
                <a:ea typeface="+mj-lt"/>
                <a:cs typeface="+mj-lt"/>
              </a:rPr>
              <a:t>, 2023–24.</a:t>
            </a:r>
            <a:r>
              <a:rPr lang="en-US" sz="1100" b="1" kern="100" dirty="0">
                <a:effectLst/>
                <a:ea typeface="+mj-lt"/>
                <a:cs typeface="+mj-lt"/>
              </a:rPr>
              <a:t> </a:t>
            </a:r>
            <a:endParaRPr lang="en-US" b="1" dirty="0">
              <a:ea typeface="+mj-lt"/>
              <a:cs typeface="+mj-lt"/>
            </a:endParaRPr>
          </a:p>
          <a:p>
            <a:endParaRPr lang="en-US" sz="1100" kern="100" dirty="0">
              <a:ea typeface="+mj-lt"/>
              <a:cs typeface="+mj-lt"/>
            </a:endParaRPr>
          </a:p>
          <a:p>
            <a:r>
              <a:rPr lang="en-US" sz="1100" kern="100" dirty="0">
                <a:ea typeface="+mj-lt"/>
                <a:cs typeface="+mj-lt"/>
              </a:rPr>
              <a:t>The city commissioned this installation to raise awareness about </a:t>
            </a:r>
            <a:r>
              <a:rPr lang="en-US" sz="1100" kern="100" dirty="0">
                <a:effectLst/>
                <a:ea typeface="+mj-lt"/>
                <a:cs typeface="+mj-lt"/>
              </a:rPr>
              <a:t>the </a:t>
            </a:r>
            <a:r>
              <a:rPr lang="en-US" sz="1100" kern="100" dirty="0">
                <a:ea typeface="+mj-lt"/>
                <a:cs typeface="+mj-lt"/>
              </a:rPr>
              <a:t>environmental impact </a:t>
            </a:r>
            <a:r>
              <a:rPr lang="en-US" sz="1100" kern="100" dirty="0">
                <a:effectLst/>
                <a:ea typeface="+mj-lt"/>
                <a:cs typeface="+mj-lt"/>
              </a:rPr>
              <a:t>of </a:t>
            </a:r>
            <a:r>
              <a:rPr lang="en-US" sz="1100" kern="100" dirty="0">
                <a:ea typeface="+mj-lt"/>
                <a:cs typeface="+mj-lt"/>
              </a:rPr>
              <a:t>plastic bottles.</a:t>
            </a:r>
            <a:endParaRPr lang="en-US" dirty="0"/>
          </a:p>
        </p:txBody>
      </p:sp>
      <p:pic>
        <p:nvPicPr>
          <p:cNvPr id="2" name="Picture 1" descr="A glass bottles in a glass case&#10;&#10;AI-generated content may be incorrect.">
            <a:extLst>
              <a:ext uri="{FF2B5EF4-FFF2-40B4-BE49-F238E27FC236}">
                <a16:creationId xmlns:a16="http://schemas.microsoft.com/office/drawing/2014/main" id="{93F09D0B-E922-1D6D-0155-94271A1BC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375" y="442104"/>
            <a:ext cx="5671868" cy="425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295523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rawing of a street with buildings&#10;&#10;AI-generated content may be incorrect.">
            <a:extLst>
              <a:ext uri="{FF2B5EF4-FFF2-40B4-BE49-F238E27FC236}">
                <a16:creationId xmlns:a16="http://schemas.microsoft.com/office/drawing/2014/main" id="{08D47898-9C7B-0111-80DA-59EC472AC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477" y="301925"/>
            <a:ext cx="3545746" cy="4453387"/>
          </a:xfrm>
          <a:prstGeom prst="rect">
            <a:avLst/>
          </a:prstGeom>
        </p:spPr>
      </p:pic>
      <p:sp>
        <p:nvSpPr>
          <p:cNvPr id="5" name="Google Shape;60;p14">
            <a:extLst>
              <a:ext uri="{FF2B5EF4-FFF2-40B4-BE49-F238E27FC236}">
                <a16:creationId xmlns:a16="http://schemas.microsoft.com/office/drawing/2014/main" id="{E6169EF9-8275-8247-B0F6-CA7F86DF6975}"/>
              </a:ext>
            </a:extLst>
          </p:cNvPr>
          <p:cNvSpPr txBox="1"/>
          <p:nvPr/>
        </p:nvSpPr>
        <p:spPr>
          <a:xfrm>
            <a:off x="5552037" y="3298185"/>
            <a:ext cx="2493364" cy="1538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Simone Hudon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i="1" kern="100" dirty="0">
                <a:latin typeface="Arial"/>
                <a:ea typeface="+mj-lt"/>
                <a:cs typeface="Arial"/>
              </a:rPr>
              <a:t>Rue Saint-Flavien à Québec (Saint-Flavien Street in Quebec City</a:t>
            </a:r>
            <a:r>
              <a:rPr lang="en-US" sz="1100" b="1" i="1" kern="100" dirty="0">
                <a:ea typeface="+mj-lt"/>
                <a:cs typeface="+mj-lt"/>
              </a:rPr>
              <a:t>)</a:t>
            </a:r>
            <a:r>
              <a:rPr lang="en-US" sz="1100" b="1" kern="100" dirty="0">
                <a:ea typeface="+mj-lt"/>
                <a:cs typeface="+mj-lt"/>
              </a:rPr>
              <a:t>, c.1930–44</a:t>
            </a:r>
            <a:r>
              <a:rPr lang="en-US" sz="1100" b="1" kern="100" dirty="0">
                <a:effectLst/>
                <a:ea typeface="+mj-lt"/>
                <a:cs typeface="+mj-lt"/>
              </a:rPr>
              <a:t>.</a:t>
            </a:r>
            <a:r>
              <a:rPr lang="en-US" sz="1100" kern="100" dirty="0">
                <a:effectLst/>
                <a:ea typeface="+mj-lt"/>
                <a:cs typeface="+mj-lt"/>
              </a:rPr>
              <a:t> </a:t>
            </a:r>
            <a:endParaRPr lang="en-US" dirty="0">
              <a:ea typeface="+mj-lt"/>
              <a:cs typeface="+mj-lt"/>
            </a:endParaRPr>
          </a:p>
          <a:p>
            <a:endParaRPr lang="en-US" sz="1100" kern="100" dirty="0">
              <a:ea typeface="+mj-lt"/>
              <a:cs typeface="+mj-lt"/>
            </a:endParaRPr>
          </a:p>
          <a:p>
            <a:r>
              <a:rPr lang="en-US" sz="1100" kern="100" dirty="0">
                <a:ea typeface="+mj-lt"/>
                <a:cs typeface="+mj-lt"/>
              </a:rPr>
              <a:t>Hudon was part of the revival of printmaking in Quebec City and continued her contributions to </a:t>
            </a:r>
            <a:r>
              <a:rPr lang="en-US" sz="1100" kern="100" dirty="0">
                <a:effectLst/>
                <a:ea typeface="+mj-lt"/>
                <a:cs typeface="+mj-lt"/>
              </a:rPr>
              <a:t>the </a:t>
            </a:r>
            <a:r>
              <a:rPr lang="en-US" sz="1100" kern="100" dirty="0">
                <a:ea typeface="+mj-lt"/>
                <a:cs typeface="+mj-lt"/>
              </a:rPr>
              <a:t>discipline through her teaching.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23230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614498" y="2295245"/>
            <a:ext cx="2168448" cy="2046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Jules-Ernest Livernois, </a:t>
            </a:r>
            <a:r>
              <a:rPr lang="en-US" sz="1100" b="1" i="1" kern="100" dirty="0">
                <a:ea typeface="+mj-lt"/>
                <a:cs typeface="+mj-lt"/>
              </a:rPr>
              <a:t>La Haute-Ville et </a:t>
            </a:r>
            <a:r>
              <a:rPr lang="en-US" sz="1100" b="1" i="1" kern="100" dirty="0" err="1">
                <a:ea typeface="+mj-lt"/>
                <a:cs typeface="+mj-lt"/>
              </a:rPr>
              <a:t>l’hôtel</a:t>
            </a:r>
            <a:r>
              <a:rPr lang="en-US" sz="1100" b="1" i="1" kern="100" dirty="0">
                <a:ea typeface="+mj-lt"/>
                <a:cs typeface="+mj-lt"/>
              </a:rPr>
              <a:t> du Parlement </a:t>
            </a:r>
            <a:r>
              <a:rPr lang="en-US" sz="1100" b="1" i="1" kern="100" dirty="0" err="1">
                <a:ea typeface="+mj-lt"/>
                <a:cs typeface="+mj-lt"/>
              </a:rPr>
              <a:t>vus</a:t>
            </a:r>
            <a:r>
              <a:rPr lang="en-US" sz="1100" b="1" i="1" kern="100" dirty="0">
                <a:ea typeface="+mj-lt"/>
                <a:cs typeface="+mj-lt"/>
              </a:rPr>
              <a:t> de </a:t>
            </a:r>
            <a:r>
              <a:rPr lang="en-US" sz="1100" b="1" i="1" kern="100" dirty="0" err="1">
                <a:ea typeface="+mj-lt"/>
                <a:cs typeface="+mj-lt"/>
              </a:rPr>
              <a:t>l’Université</a:t>
            </a:r>
            <a:r>
              <a:rPr lang="en-US" sz="1100" b="1" i="1" kern="100" dirty="0">
                <a:ea typeface="+mj-lt"/>
                <a:cs typeface="+mj-lt"/>
              </a:rPr>
              <a:t> Laval</a:t>
            </a:r>
            <a:r>
              <a:rPr lang="en-US" sz="1100" b="1" i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i="1" kern="100" dirty="0">
                <a:ea typeface="+mj-lt"/>
                <a:cs typeface="+mj-lt"/>
              </a:rPr>
              <a:t>Québec (Upper Town and the Parliament Building Seen from Université Laval</a:t>
            </a:r>
            <a:r>
              <a:rPr lang="en-US" sz="1100" b="1" i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i="1" kern="100" dirty="0">
                <a:ea typeface="+mj-lt"/>
                <a:cs typeface="+mj-lt"/>
              </a:rPr>
              <a:t>Quebec City)</a:t>
            </a:r>
            <a:r>
              <a:rPr lang="en-US" sz="1100" b="1" kern="100" dirty="0">
                <a:ea typeface="+mj-lt"/>
                <a:cs typeface="+mj-lt"/>
              </a:rPr>
              <a:t>, c.1890</a:t>
            </a:r>
            <a:r>
              <a:rPr lang="en-US" sz="1100" b="1" kern="100" dirty="0">
                <a:effectLst/>
                <a:ea typeface="+mj-lt"/>
                <a:cs typeface="+mj-lt"/>
              </a:rPr>
              <a:t>. </a:t>
            </a:r>
            <a:endParaRPr lang="en-US" b="1" dirty="0">
              <a:ea typeface="+mj-lt"/>
              <a:cs typeface="+mj-lt"/>
            </a:endParaRPr>
          </a:p>
          <a:p>
            <a:endParaRPr lang="en-US" sz="1100" kern="100" dirty="0">
              <a:ea typeface="+mj-lt"/>
              <a:cs typeface="+mj-lt"/>
            </a:endParaRPr>
          </a:p>
          <a:p>
            <a:r>
              <a:rPr lang="en-US" sz="1100" kern="100" dirty="0">
                <a:ea typeface="+mj-lt"/>
                <a:cs typeface="+mj-lt"/>
              </a:rPr>
              <a:t>Livernois dominated </a:t>
            </a:r>
            <a:r>
              <a:rPr lang="en-US" sz="1100" kern="100" dirty="0">
                <a:effectLst/>
                <a:ea typeface="+mj-lt"/>
                <a:cs typeface="+mj-lt"/>
              </a:rPr>
              <a:t>the </a:t>
            </a:r>
            <a:r>
              <a:rPr lang="en-US" sz="1100" kern="100" dirty="0">
                <a:ea typeface="+mj-lt"/>
                <a:cs typeface="+mj-lt"/>
              </a:rPr>
              <a:t>field of photography in late nineteenth century Quebec City</a:t>
            </a:r>
            <a:r>
              <a:rPr lang="en-US" sz="1100" kern="100" dirty="0">
                <a:effectLst/>
                <a:ea typeface="+mj-lt"/>
                <a:cs typeface="+mj-lt"/>
              </a:rPr>
              <a:t>.</a:t>
            </a:r>
            <a:r>
              <a:rPr lang="en-US" sz="1100" kern="100" dirty="0">
                <a:ea typeface="+mj-lt"/>
                <a:cs typeface="+mj-lt"/>
              </a:rPr>
              <a:t> </a:t>
            </a:r>
            <a:endParaRPr lang="en-US"/>
          </a:p>
        </p:txBody>
      </p:sp>
      <p:pic>
        <p:nvPicPr>
          <p:cNvPr id="2" name="Picture 1" descr="A group of buildings with a city in the background&#10;&#10;AI-generated content may be incorrect.">
            <a:extLst>
              <a:ext uri="{FF2B5EF4-FFF2-40B4-BE49-F238E27FC236}">
                <a16:creationId xmlns:a16="http://schemas.microsoft.com/office/drawing/2014/main" id="{6378BBF4-8561-15B0-7137-C3E712F9D0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7" t="1208" b="4106"/>
          <a:stretch/>
        </p:blipFill>
        <p:spPr>
          <a:xfrm>
            <a:off x="710493" y="945466"/>
            <a:ext cx="5574694" cy="324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33900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0;p14">
            <a:extLst>
              <a:ext uri="{FF2B5EF4-FFF2-40B4-BE49-F238E27FC236}">
                <a16:creationId xmlns:a16="http://schemas.microsoft.com/office/drawing/2014/main" id="{48BFCD58-E2EA-F6F2-3BE4-29D71366222F}"/>
              </a:ext>
            </a:extLst>
          </p:cNvPr>
          <p:cNvSpPr txBox="1"/>
          <p:nvPr/>
        </p:nvSpPr>
        <p:spPr>
          <a:xfrm>
            <a:off x="1589639" y="3632898"/>
            <a:ext cx="5956813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Charles Huot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i="1" kern="100" dirty="0">
                <a:latin typeface="Helvetica"/>
                <a:ea typeface="+mj-lt"/>
                <a:cs typeface="Helvetica"/>
              </a:rPr>
              <a:t>Le </a:t>
            </a:r>
            <a:r>
              <a:rPr lang="en-US" sz="1100" b="1" i="1" kern="100" err="1">
                <a:latin typeface="Helvetica"/>
                <a:ea typeface="+mj-lt"/>
                <a:cs typeface="Helvetica"/>
              </a:rPr>
              <a:t>débat</a:t>
            </a:r>
            <a:r>
              <a:rPr lang="en-US" sz="1100" b="1" i="1" kern="100" dirty="0">
                <a:latin typeface="Helvetica"/>
                <a:ea typeface="+mj-lt"/>
                <a:cs typeface="Helvetica"/>
              </a:rPr>
              <a:t> sur les </a:t>
            </a:r>
            <a:r>
              <a:rPr lang="en-US" sz="1100" b="1" i="1" kern="100" err="1">
                <a:latin typeface="Helvetica"/>
                <a:ea typeface="+mj-lt"/>
                <a:cs typeface="Helvetica"/>
              </a:rPr>
              <a:t>langues</a:t>
            </a:r>
            <a:r>
              <a:rPr lang="en-US" sz="1100" b="1" i="1" kern="100" dirty="0">
                <a:latin typeface="Helvetica"/>
                <a:ea typeface="+mj-lt"/>
                <a:cs typeface="Helvetica"/>
              </a:rPr>
              <a:t> : séances de </a:t>
            </a:r>
            <a:r>
              <a:rPr lang="en-US" sz="1100" b="1" i="1" kern="100" err="1">
                <a:latin typeface="Helvetica"/>
                <a:ea typeface="+mj-lt"/>
                <a:cs typeface="Helvetica"/>
              </a:rPr>
              <a:t>l’Assemblée</a:t>
            </a:r>
            <a:r>
              <a:rPr lang="en-US" sz="1100" b="1" i="1" kern="100" dirty="0">
                <a:latin typeface="Helvetica"/>
                <a:ea typeface="+mj-lt"/>
                <a:cs typeface="Helvetica"/>
              </a:rPr>
              <a:t> </a:t>
            </a:r>
            <a:r>
              <a:rPr lang="en-US" sz="1100" b="1" i="1" kern="100" err="1">
                <a:latin typeface="Helvetica"/>
                <a:ea typeface="+mj-lt"/>
                <a:cs typeface="Helvetica"/>
              </a:rPr>
              <a:t>législative</a:t>
            </a:r>
            <a:r>
              <a:rPr lang="en-US" sz="1100" b="1" i="1" kern="100" dirty="0">
                <a:latin typeface="Helvetica"/>
                <a:ea typeface="+mj-lt"/>
                <a:cs typeface="Helvetica"/>
              </a:rPr>
              <a:t> du Bas-Canada le 21 </a:t>
            </a:r>
            <a:r>
              <a:rPr lang="en-US" sz="1100" b="1" i="1" kern="100" err="1">
                <a:latin typeface="Helvetica"/>
                <a:ea typeface="+mj-lt"/>
                <a:cs typeface="Helvetica"/>
              </a:rPr>
              <a:t>janvier</a:t>
            </a:r>
            <a:r>
              <a:rPr lang="en-US" sz="1100" b="1" i="1" kern="100" dirty="0">
                <a:latin typeface="Helvetica"/>
                <a:ea typeface="+mj-lt"/>
                <a:cs typeface="Helvetica"/>
              </a:rPr>
              <a:t> 1793 </a:t>
            </a:r>
            <a:r>
              <a:rPr lang="en-US" sz="1100" b="1" i="1" kern="100" dirty="0">
                <a:ea typeface="+mj-lt"/>
                <a:cs typeface="+mj-lt"/>
              </a:rPr>
              <a:t>(The Language Debate: The Sitting of the Legislative Assembly of Lower Canada on 21 January 1793)</a:t>
            </a:r>
            <a:r>
              <a:rPr lang="en-US" sz="1100" b="1" kern="100" dirty="0">
                <a:ea typeface="+mj-lt"/>
                <a:cs typeface="+mj-lt"/>
              </a:rPr>
              <a:t>,</a:t>
            </a:r>
            <a:r>
              <a:rPr lang="en-US" sz="1100" b="1" kern="100" dirty="0">
                <a:effectLst/>
                <a:ea typeface="+mj-lt"/>
                <a:cs typeface="+mj-lt"/>
              </a:rPr>
              <a:t> </a:t>
            </a:r>
            <a:r>
              <a:rPr lang="en-US" sz="1100" b="1" kern="100" dirty="0">
                <a:ea typeface="+mj-lt"/>
                <a:cs typeface="+mj-lt"/>
              </a:rPr>
              <a:t>1910–13</a:t>
            </a:r>
            <a:r>
              <a:rPr lang="en-US" sz="1100" b="1" kern="100" dirty="0">
                <a:effectLst/>
                <a:ea typeface="+mj-lt"/>
                <a:cs typeface="+mj-lt"/>
              </a:rPr>
              <a:t>. </a:t>
            </a:r>
            <a:endParaRPr lang="en-US" b="1" dirty="0">
              <a:ea typeface="+mj-lt"/>
              <a:cs typeface="+mj-lt"/>
            </a:endParaRPr>
          </a:p>
          <a:p>
            <a:endParaRPr lang="en-US" sz="1100" kern="100" dirty="0">
              <a:ea typeface="+mj-lt"/>
              <a:cs typeface="+mj-lt"/>
            </a:endParaRPr>
          </a:p>
          <a:p>
            <a:r>
              <a:rPr lang="en-US" sz="1100" kern="100" dirty="0">
                <a:ea typeface="+mj-lt"/>
                <a:cs typeface="+mj-lt"/>
              </a:rPr>
              <a:t>Huot studied French academic painting in Paris, bringing back the traditional style to his depictions of Canadian history</a:t>
            </a:r>
            <a:r>
              <a:rPr lang="en-US" sz="1100" kern="100" dirty="0">
                <a:effectLst/>
                <a:ea typeface="+mj-lt"/>
                <a:cs typeface="+mj-lt"/>
              </a:rPr>
              <a:t>.</a:t>
            </a:r>
            <a:r>
              <a:rPr lang="en-US" sz="1100" kern="100" dirty="0">
                <a:ea typeface="+mj-lt"/>
                <a:cs typeface="+mj-lt"/>
              </a:rPr>
              <a:t> </a:t>
            </a:r>
            <a:endParaRPr lang="en-US">
              <a:ea typeface="+mj-lt"/>
              <a:cs typeface="+mj-lt"/>
            </a:endParaRPr>
          </a:p>
        </p:txBody>
      </p:sp>
      <p:pic>
        <p:nvPicPr>
          <p:cNvPr id="3" name="Picture 2" descr="A painting of a group of people in a room&#10;&#10;AI-generated content may be incorrect.">
            <a:extLst>
              <a:ext uri="{FF2B5EF4-FFF2-40B4-BE49-F238E27FC236}">
                <a16:creationId xmlns:a16="http://schemas.microsoft.com/office/drawing/2014/main" id="{413D572E-D3A3-85FC-66CB-6C93420AE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415820"/>
            <a:ext cx="6849718" cy="310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95513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7018189" y="2571093"/>
            <a:ext cx="1786443" cy="2046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CA" sz="1100" b="1" dirty="0">
                <a:ea typeface="+mj-lt"/>
                <a:cs typeface="+mj-lt"/>
              </a:rPr>
              <a:t>Millicent Mary Chaplin, </a:t>
            </a:r>
            <a:r>
              <a:rPr lang="en-CA" sz="1100" b="1" i="1" dirty="0">
                <a:ea typeface="+mj-lt"/>
                <a:cs typeface="+mj-lt"/>
              </a:rPr>
              <a:t>View from Mrs. Chaplin’s </a:t>
            </a:r>
            <a:r>
              <a:rPr lang="en-CA" sz="1100" b="1" i="1" err="1">
                <a:ea typeface="+mj-lt"/>
                <a:cs typeface="+mj-lt"/>
              </a:rPr>
              <a:t>Dressingroom</a:t>
            </a:r>
            <a:r>
              <a:rPr lang="en-CA" sz="1100" b="1" i="1" dirty="0">
                <a:ea typeface="+mj-lt"/>
                <a:cs typeface="+mj-lt"/>
              </a:rPr>
              <a:t> Window</a:t>
            </a:r>
            <a:r>
              <a:rPr lang="en-CA" sz="1100" b="1" i="1" dirty="0">
                <a:effectLst/>
                <a:ea typeface="+mj-lt"/>
                <a:cs typeface="+mj-lt"/>
              </a:rPr>
              <a:t>, </a:t>
            </a:r>
            <a:r>
              <a:rPr lang="en-CA" sz="1100" b="1" i="1" dirty="0">
                <a:ea typeface="+mj-lt"/>
                <a:cs typeface="+mj-lt"/>
              </a:rPr>
              <a:t>Quebec</a:t>
            </a:r>
            <a:r>
              <a:rPr lang="en-CA" sz="1100" b="1" dirty="0">
                <a:effectLst/>
                <a:ea typeface="+mj-lt"/>
                <a:cs typeface="+mj-lt"/>
              </a:rPr>
              <a:t>, </a:t>
            </a:r>
            <a:r>
              <a:rPr lang="en-CA" sz="1100" b="1" dirty="0">
                <a:ea typeface="+mj-lt"/>
                <a:cs typeface="+mj-lt"/>
              </a:rPr>
              <a:t>1839</a:t>
            </a:r>
            <a:r>
              <a:rPr lang="en-CA" sz="1100" b="1" dirty="0">
                <a:effectLst/>
                <a:ea typeface="+mj-lt"/>
                <a:cs typeface="+mj-lt"/>
              </a:rPr>
              <a:t>. </a:t>
            </a:r>
            <a:endParaRPr lang="en-US" b="1" dirty="0">
              <a:ea typeface="+mj-lt"/>
              <a:cs typeface="+mj-lt"/>
            </a:endParaRPr>
          </a:p>
          <a:p>
            <a:endParaRPr lang="en-CA" sz="1100" dirty="0">
              <a:ea typeface="+mj-lt"/>
              <a:cs typeface="+mj-lt"/>
            </a:endParaRPr>
          </a:p>
          <a:p>
            <a:r>
              <a:rPr lang="en-CA" sz="1100" dirty="0">
                <a:ea typeface="+mj-lt"/>
                <a:cs typeface="+mj-lt"/>
              </a:rPr>
              <a:t>This delicately painted scene depicts Quebec City’s architecture and landscape, as seen from a window</a:t>
            </a:r>
            <a:r>
              <a:rPr lang="en-CA" sz="1100" dirty="0">
                <a:effectLst/>
                <a:ea typeface="+mj-lt"/>
                <a:cs typeface="+mj-lt"/>
              </a:rPr>
              <a:t>. </a:t>
            </a:r>
            <a:endParaRPr lang="en-US">
              <a:ea typeface="+mj-lt"/>
              <a:cs typeface="+mj-lt"/>
            </a:endParaRPr>
          </a:p>
        </p:txBody>
      </p:sp>
      <p:pic>
        <p:nvPicPr>
          <p:cNvPr id="2" name="Picture 1" descr="A watercolor of a town&#10;&#10;AI-generated content may be incorrect.">
            <a:extLst>
              <a:ext uri="{FF2B5EF4-FFF2-40B4-BE49-F238E27FC236}">
                <a16:creationId xmlns:a16="http://schemas.microsoft.com/office/drawing/2014/main" id="{44E42B33-5247-A88D-3A83-808C19EB1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842" y="657764"/>
            <a:ext cx="6170724" cy="382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56801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2497020" y="3706288"/>
            <a:ext cx="4141739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Jean Paul Lemieux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kern="100" dirty="0">
                <a:ea typeface="+mj-lt"/>
                <a:cs typeface="+mj-lt"/>
              </a:rPr>
              <a:t>preparatory sketch for “Québec (</a:t>
            </a:r>
            <a:r>
              <a:rPr lang="en-US" sz="1100" b="1" kern="100" err="1">
                <a:ea typeface="+mj-lt"/>
                <a:cs typeface="+mj-lt"/>
              </a:rPr>
              <a:t>projet</a:t>
            </a:r>
            <a:r>
              <a:rPr lang="en-US" sz="1100" b="1" kern="100" dirty="0">
                <a:ea typeface="+mj-lt"/>
                <a:cs typeface="+mj-lt"/>
              </a:rPr>
              <a:t> de </a:t>
            </a:r>
            <a:r>
              <a:rPr lang="en-US" sz="1100" b="1" kern="100" err="1">
                <a:ea typeface="+mj-lt"/>
                <a:cs typeface="+mj-lt"/>
              </a:rPr>
              <a:t>peinture</a:t>
            </a:r>
            <a:r>
              <a:rPr lang="en-US" sz="1100" b="1" kern="100" dirty="0">
                <a:ea typeface="+mj-lt"/>
                <a:cs typeface="+mj-lt"/>
              </a:rPr>
              <a:t> </a:t>
            </a:r>
            <a:r>
              <a:rPr lang="en-US" sz="1100" b="1" kern="100" err="1">
                <a:ea typeface="+mj-lt"/>
                <a:cs typeface="+mj-lt"/>
              </a:rPr>
              <a:t>murale</a:t>
            </a:r>
            <a:r>
              <a:rPr lang="en-US" sz="1100" b="1" kern="100" dirty="0">
                <a:ea typeface="+mj-lt"/>
                <a:cs typeface="+mj-lt"/>
              </a:rPr>
              <a:t>)” (“Quebec [Mural Project]”), 1949.</a:t>
            </a:r>
            <a:endParaRPr lang="en-US" b="1" dirty="0">
              <a:ea typeface="+mj-lt"/>
              <a:cs typeface="+mj-lt"/>
            </a:endParaRPr>
          </a:p>
          <a:p>
            <a:endParaRPr lang="en-US" sz="1100" kern="100" dirty="0">
              <a:ea typeface="+mj-lt"/>
              <a:cs typeface="+mj-lt"/>
            </a:endParaRPr>
          </a:p>
          <a:p>
            <a:r>
              <a:rPr lang="en-US" sz="1100" kern="100" dirty="0">
                <a:ea typeface="+mj-lt"/>
                <a:cs typeface="+mj-lt"/>
              </a:rPr>
              <a:t>Lemieux’s panoramic view of Quebec City was created as </a:t>
            </a:r>
            <a:r>
              <a:rPr lang="en-US" sz="1100" kern="100" dirty="0">
                <a:effectLst/>
                <a:ea typeface="+mj-lt"/>
                <a:cs typeface="+mj-lt"/>
              </a:rPr>
              <a:t>a </a:t>
            </a:r>
            <a:r>
              <a:rPr lang="en-US" sz="1100" kern="100" dirty="0">
                <a:ea typeface="+mj-lt"/>
                <a:cs typeface="+mj-lt"/>
              </a:rPr>
              <a:t>submission for an arts competition</a:t>
            </a:r>
            <a:r>
              <a:rPr lang="en-US" sz="1100" kern="100" dirty="0">
                <a:effectLst/>
                <a:ea typeface="+mj-lt"/>
                <a:cs typeface="+mj-lt"/>
              </a:rPr>
              <a:t>.</a:t>
            </a:r>
            <a:r>
              <a:rPr lang="en-US" sz="1100" kern="100" dirty="0">
                <a:ea typeface="+mj-lt"/>
                <a:cs typeface="+mj-lt"/>
              </a:rPr>
              <a:t> </a:t>
            </a:r>
            <a:endParaRPr lang="en-US">
              <a:ea typeface="+mj-lt"/>
              <a:cs typeface="+mj-lt"/>
            </a:endParaRPr>
          </a:p>
        </p:txBody>
      </p:sp>
      <p:pic>
        <p:nvPicPr>
          <p:cNvPr id="2" name="Picture 1" descr="A painting of a city&#10;&#10;AI-generated content may be incorrect.">
            <a:extLst>
              <a:ext uri="{FF2B5EF4-FFF2-40B4-BE49-F238E27FC236}">
                <a16:creationId xmlns:a16="http://schemas.microsoft.com/office/drawing/2014/main" id="{CBEB089A-3820-8C07-93C7-DC993CF1A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25" y="1192333"/>
            <a:ext cx="8529368" cy="215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9658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83C83-E0E1-F639-98C1-06AF56349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>
            <a:extLst>
              <a:ext uri="{FF2B5EF4-FFF2-40B4-BE49-F238E27FC236}">
                <a16:creationId xmlns:a16="http://schemas.microsoft.com/office/drawing/2014/main" id="{0AAA0D56-EE7F-86E7-13F9-A3FBB1F87B11}"/>
              </a:ext>
            </a:extLst>
          </p:cNvPr>
          <p:cNvSpPr txBox="1"/>
          <p:nvPr/>
        </p:nvSpPr>
        <p:spPr>
          <a:xfrm>
            <a:off x="6939623" y="3070090"/>
            <a:ext cx="1629297" cy="1708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Jean Paul Lemieux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i="1" kern="100" dirty="0">
                <a:ea typeface="+mj-lt"/>
                <a:cs typeface="+mj-lt"/>
              </a:rPr>
              <a:t>Janvier à Québec (January in Quebec City)</a:t>
            </a:r>
            <a:r>
              <a:rPr lang="en-US" sz="1100" b="1" kern="100" dirty="0">
                <a:ea typeface="+mj-lt"/>
                <a:cs typeface="+mj-lt"/>
              </a:rPr>
              <a:t>, 1965</a:t>
            </a:r>
            <a:r>
              <a:rPr lang="en-US" sz="1100" b="1" kern="100" dirty="0">
                <a:effectLst/>
                <a:ea typeface="+mj-lt"/>
                <a:cs typeface="+mj-lt"/>
              </a:rPr>
              <a:t>.</a:t>
            </a:r>
            <a:endParaRPr lang="en-US" dirty="0">
              <a:ea typeface="+mj-lt"/>
              <a:cs typeface="+mj-lt"/>
            </a:endParaRPr>
          </a:p>
          <a:p>
            <a:endParaRPr lang="en-US" sz="1100" kern="100" dirty="0">
              <a:ea typeface="+mj-lt"/>
              <a:cs typeface="+mj-lt"/>
            </a:endParaRPr>
          </a:p>
          <a:p>
            <a:r>
              <a:rPr lang="en-US" sz="1100" kern="100" dirty="0">
                <a:ea typeface="+mj-lt"/>
                <a:cs typeface="+mj-lt"/>
              </a:rPr>
              <a:t>Quebec City's iconic landmarks loom in the background of this snowy painting.</a:t>
            </a:r>
            <a:endParaRPr lang="en-US" dirty="0">
              <a:ea typeface="+mj-lt"/>
              <a:cs typeface="+mj-lt"/>
            </a:endParaRPr>
          </a:p>
        </p:txBody>
      </p:sp>
      <p:pic>
        <p:nvPicPr>
          <p:cNvPr id="2" name="Picture 1" descr="A person standing in the snow&#10;&#10;AI-generated content may be incorrect.">
            <a:extLst>
              <a:ext uri="{FF2B5EF4-FFF2-40B4-BE49-F238E27FC236}">
                <a16:creationId xmlns:a16="http://schemas.microsoft.com/office/drawing/2014/main" id="{4E8F07C5-D383-AB63-E699-8B18B55E0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720" y="496019"/>
            <a:ext cx="5807534" cy="416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6814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250782" y="4303902"/>
            <a:ext cx="2061094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1100" dirty="0">
                <a:ea typeface="+mj-lt"/>
                <a:cs typeface="+mj-lt"/>
              </a:rPr>
              <a:t>Jean Paul Lemieux, c.1987.</a:t>
            </a:r>
            <a:endParaRPr lang="en-US" dirty="0">
              <a:ea typeface="+mj-lt"/>
              <a:cs typeface="+mj-lt"/>
            </a:endParaRPr>
          </a:p>
        </p:txBody>
      </p:sp>
      <p:pic>
        <p:nvPicPr>
          <p:cNvPr id="3" name="Picture 2" descr="An old person leaning on a wall&#10;&#10;AI-generated content may be incorrect.">
            <a:extLst>
              <a:ext uri="{FF2B5EF4-FFF2-40B4-BE49-F238E27FC236}">
                <a16:creationId xmlns:a16="http://schemas.microsoft.com/office/drawing/2014/main" id="{3B0D86F5-C705-9A6B-8D2C-A08AAAEF1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248" y="487614"/>
            <a:ext cx="4162246" cy="416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447465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137492-3318-649F-F2C9-9C5CE0A32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>
            <a:extLst>
              <a:ext uri="{FF2B5EF4-FFF2-40B4-BE49-F238E27FC236}">
                <a16:creationId xmlns:a16="http://schemas.microsoft.com/office/drawing/2014/main" id="{4D861ABE-4959-4EC7-FCBD-EB427189AC88}"/>
              </a:ext>
            </a:extLst>
          </p:cNvPr>
          <p:cNvSpPr txBox="1"/>
          <p:nvPr/>
        </p:nvSpPr>
        <p:spPr>
          <a:xfrm>
            <a:off x="6831793" y="2901000"/>
            <a:ext cx="1780259" cy="1877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James Wilson Morrice, </a:t>
            </a:r>
            <a:r>
              <a:rPr lang="en-US" sz="1100" b="1" i="1" kern="100" dirty="0">
                <a:ea typeface="+mj-lt"/>
                <a:cs typeface="+mj-lt"/>
              </a:rPr>
              <a:t>Le bac</a:t>
            </a:r>
            <a:r>
              <a:rPr lang="en-US" sz="1100" b="1" i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i="1" kern="100" dirty="0">
                <a:ea typeface="+mj-lt"/>
                <a:cs typeface="+mj-lt"/>
              </a:rPr>
              <a:t>Québec (The Ferry, Quebec)</a:t>
            </a:r>
            <a:r>
              <a:rPr lang="en-US" sz="1100" b="1" kern="100" dirty="0">
                <a:ea typeface="+mj-lt"/>
                <a:cs typeface="+mj-lt"/>
              </a:rPr>
              <a:t>, 1907. </a:t>
            </a:r>
            <a:endParaRPr lang="en-US" b="1" dirty="0">
              <a:ea typeface="+mj-lt"/>
              <a:cs typeface="+mj-lt"/>
            </a:endParaRPr>
          </a:p>
          <a:p>
            <a:endParaRPr lang="en-US" sz="1100" kern="100" dirty="0">
              <a:ea typeface="+mj-lt"/>
              <a:cs typeface="+mj-lt"/>
            </a:endParaRPr>
          </a:p>
          <a:p>
            <a:r>
              <a:rPr lang="en-US" sz="1100" kern="100" dirty="0">
                <a:ea typeface="+mj-lt"/>
                <a:cs typeface="+mj-lt"/>
              </a:rPr>
              <a:t>In this example of Canadian Impressionism, Morrice uses simple shapes and muted </a:t>
            </a:r>
            <a:r>
              <a:rPr lang="en-US" sz="1100" kern="100" dirty="0" err="1">
                <a:ea typeface="+mj-lt"/>
                <a:cs typeface="+mj-lt"/>
              </a:rPr>
              <a:t>colours</a:t>
            </a:r>
            <a:r>
              <a:rPr lang="en-US" sz="1100" kern="100" dirty="0">
                <a:ea typeface="+mj-lt"/>
                <a:cs typeface="+mj-lt"/>
              </a:rPr>
              <a:t> to capture the winter landscape</a:t>
            </a:r>
            <a:r>
              <a:rPr lang="en-US" sz="1100" kern="100" dirty="0">
                <a:effectLst/>
                <a:ea typeface="+mj-lt"/>
                <a:cs typeface="+mj-lt"/>
              </a:rPr>
              <a:t>.</a:t>
            </a:r>
            <a:r>
              <a:rPr lang="en-US" sz="1100" kern="100" dirty="0">
                <a:ea typeface="+mj-lt"/>
                <a:cs typeface="+mj-lt"/>
              </a:rPr>
              <a:t>  </a:t>
            </a:r>
            <a:endParaRPr lang="en-US">
              <a:ea typeface="+mj-lt"/>
              <a:cs typeface="+mj-lt"/>
            </a:endParaRPr>
          </a:p>
        </p:txBody>
      </p:sp>
      <p:pic>
        <p:nvPicPr>
          <p:cNvPr id="2" name="Picture 1" descr="A painting of a boat in the water&#10;&#10;AI-generated content may be incorrect.">
            <a:extLst>
              <a:ext uri="{FF2B5EF4-FFF2-40B4-BE49-F238E27FC236}">
                <a16:creationId xmlns:a16="http://schemas.microsoft.com/office/drawing/2014/main" id="{AA7B8BF8-F589-8761-259C-B65A13677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696" y="472734"/>
            <a:ext cx="5530338" cy="418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63630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BF47E-5C4C-6F61-DA7F-C4900E7C8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>
            <a:extLst>
              <a:ext uri="{FF2B5EF4-FFF2-40B4-BE49-F238E27FC236}">
                <a16:creationId xmlns:a16="http://schemas.microsoft.com/office/drawing/2014/main" id="{927F870B-CF4E-A4F3-ACA9-98837980195E}"/>
              </a:ext>
            </a:extLst>
          </p:cNvPr>
          <p:cNvSpPr txBox="1"/>
          <p:nvPr/>
        </p:nvSpPr>
        <p:spPr>
          <a:xfrm>
            <a:off x="6368124" y="3350448"/>
            <a:ext cx="2006702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Zacharie Vincent </a:t>
            </a:r>
            <a:r>
              <a:rPr lang="en-US" sz="1100" b="1" kern="100" err="1">
                <a:ea typeface="+mj-lt"/>
                <a:cs typeface="+mj-lt"/>
              </a:rPr>
              <a:t>Telari</a:t>
            </a:r>
            <a:r>
              <a:rPr lang="en-US" sz="1100" b="1" kern="100" dirty="0">
                <a:ea typeface="+mj-lt"/>
                <a:cs typeface="+mj-lt"/>
              </a:rPr>
              <a:t>-o-</a:t>
            </a:r>
            <a:r>
              <a:rPr lang="en-US" sz="1100" b="1" kern="100" err="1">
                <a:ea typeface="+mj-lt"/>
                <a:cs typeface="+mj-lt"/>
              </a:rPr>
              <a:t>lin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i="1" kern="100" dirty="0">
                <a:ea typeface="+mj-lt"/>
                <a:cs typeface="+mj-lt"/>
              </a:rPr>
              <a:t>Les chutes de Lorette (Lorette Falls)</a:t>
            </a:r>
            <a:r>
              <a:rPr lang="en-US" sz="1100" b="1" kern="100" dirty="0">
                <a:ea typeface="+mj-lt"/>
                <a:cs typeface="+mj-lt"/>
              </a:rPr>
              <a:t>, c.1860. </a:t>
            </a:r>
            <a:endParaRPr lang="en-US" b="1" dirty="0">
              <a:ea typeface="+mj-lt"/>
              <a:cs typeface="+mj-lt"/>
            </a:endParaRPr>
          </a:p>
          <a:p>
            <a:endParaRPr lang="en-US" sz="1100" kern="100" dirty="0">
              <a:ea typeface="+mj-lt"/>
              <a:cs typeface="+mj-lt"/>
            </a:endParaRPr>
          </a:p>
          <a:p>
            <a:r>
              <a:rPr lang="en-US" sz="1100" kern="100" dirty="0">
                <a:ea typeface="+mj-lt"/>
                <a:cs typeface="+mj-lt"/>
              </a:rPr>
              <a:t>The area surrounding Lorette Falls is captured here using multiple perspectives</a:t>
            </a:r>
            <a:r>
              <a:rPr lang="en-US" sz="1100" kern="100" dirty="0">
                <a:effectLst/>
                <a:ea typeface="+mj-lt"/>
                <a:cs typeface="+mj-lt"/>
              </a:rPr>
              <a:t>.</a:t>
            </a:r>
            <a:r>
              <a:rPr lang="en-US" sz="1100" kern="100" dirty="0">
                <a:ea typeface="+mj-lt"/>
                <a:cs typeface="+mj-lt"/>
              </a:rPr>
              <a:t> </a:t>
            </a:r>
            <a:endParaRPr lang="en-US">
              <a:ea typeface="+mj-lt"/>
              <a:cs typeface="+mj-lt"/>
            </a:endParaRPr>
          </a:p>
        </p:txBody>
      </p:sp>
      <p:pic>
        <p:nvPicPr>
          <p:cNvPr id="4" name="Picture 3" descr="A painting of a town with a waterfall and a red house&#10;&#10;AI-generated content may be incorrect.">
            <a:extLst>
              <a:ext uri="{FF2B5EF4-FFF2-40B4-BE49-F238E27FC236}">
                <a16:creationId xmlns:a16="http://schemas.microsoft.com/office/drawing/2014/main" id="{049E1AB7-6832-B112-42A8-6C8A7F699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879" y="530087"/>
            <a:ext cx="5071307" cy="408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968856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7FDA7-E22F-4F2C-65F1-3FBB3E9B2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>
            <a:extLst>
              <a:ext uri="{FF2B5EF4-FFF2-40B4-BE49-F238E27FC236}">
                <a16:creationId xmlns:a16="http://schemas.microsoft.com/office/drawing/2014/main" id="{3B8F0090-A3FD-1758-116A-76106388534E}"/>
              </a:ext>
            </a:extLst>
          </p:cNvPr>
          <p:cNvSpPr txBox="1"/>
          <p:nvPr/>
        </p:nvSpPr>
        <p:spPr>
          <a:xfrm>
            <a:off x="6891575" y="2768165"/>
            <a:ext cx="1804362" cy="1877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Louis-Philippe Hébert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i="1" kern="100" err="1">
                <a:ea typeface="+mj-lt"/>
                <a:cs typeface="+mj-lt"/>
              </a:rPr>
              <a:t>Halte</a:t>
            </a:r>
            <a:r>
              <a:rPr lang="en-US" sz="1100" b="1" i="1" kern="100" dirty="0">
                <a:ea typeface="+mj-lt"/>
                <a:cs typeface="+mj-lt"/>
              </a:rPr>
              <a:t> dans la </a:t>
            </a:r>
            <a:r>
              <a:rPr lang="en-US" sz="1100" b="1" i="1" kern="100" err="1">
                <a:ea typeface="+mj-lt"/>
                <a:cs typeface="+mj-lt"/>
              </a:rPr>
              <a:t>forêt</a:t>
            </a:r>
            <a:r>
              <a:rPr lang="en-US" sz="1100" b="1" i="1" kern="100" dirty="0">
                <a:ea typeface="+mj-lt"/>
                <a:cs typeface="+mj-lt"/>
              </a:rPr>
              <a:t> (A Halt in the Forest)</a:t>
            </a:r>
            <a:r>
              <a:rPr lang="en-US" sz="1100" b="1" kern="100" dirty="0">
                <a:ea typeface="+mj-lt"/>
                <a:cs typeface="+mj-lt"/>
              </a:rPr>
              <a:t>, 1889.</a:t>
            </a:r>
            <a:r>
              <a:rPr lang="en-US" sz="1100" kern="100" dirty="0">
                <a:ea typeface="+mj-lt"/>
                <a:cs typeface="+mj-lt"/>
              </a:rPr>
              <a:t> </a:t>
            </a:r>
            <a:endParaRPr lang="en-US" dirty="0">
              <a:ea typeface="+mj-lt"/>
              <a:cs typeface="+mj-lt"/>
            </a:endParaRPr>
          </a:p>
          <a:p>
            <a:endParaRPr lang="en-US" sz="1100" kern="100" dirty="0">
              <a:ea typeface="+mj-lt"/>
              <a:cs typeface="+mj-lt"/>
            </a:endParaRPr>
          </a:p>
          <a:p>
            <a:r>
              <a:rPr lang="en-US" sz="1100" kern="100" dirty="0">
                <a:ea typeface="+mj-lt"/>
                <a:cs typeface="+mj-lt"/>
              </a:rPr>
              <a:t>This monument depicts Indigenous hunting practices and can serve as an opportunity to discuss the impact of public sculpture</a:t>
            </a:r>
            <a:r>
              <a:rPr lang="en-US" sz="1100" kern="100" dirty="0">
                <a:effectLst/>
                <a:ea typeface="+mj-lt"/>
                <a:cs typeface="+mj-lt"/>
              </a:rPr>
              <a:t>.</a:t>
            </a:r>
            <a:r>
              <a:rPr lang="en-US" sz="1100" kern="100" dirty="0">
                <a:ea typeface="+mj-lt"/>
                <a:cs typeface="+mj-lt"/>
              </a:rPr>
              <a:t> </a:t>
            </a:r>
            <a:endParaRPr lang="en-US">
              <a:ea typeface="+mj-lt"/>
              <a:cs typeface="+mj-lt"/>
            </a:endParaRPr>
          </a:p>
        </p:txBody>
      </p:sp>
      <p:pic>
        <p:nvPicPr>
          <p:cNvPr id="2" name="Picture 1" descr="A statue of a person holding a bow and arrow&#10;&#10;AI-generated content may be incorrect.">
            <a:extLst>
              <a:ext uri="{FF2B5EF4-FFF2-40B4-BE49-F238E27FC236}">
                <a16:creationId xmlns:a16="http://schemas.microsoft.com/office/drawing/2014/main" id="{FE76C5C6-0F6B-CD76-CC42-BAF6EA40A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600" y="603849"/>
            <a:ext cx="5898988" cy="394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14516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B0195-9F0D-EFEB-10C6-6A59BD6E6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>
            <a:extLst>
              <a:ext uri="{FF2B5EF4-FFF2-40B4-BE49-F238E27FC236}">
                <a16:creationId xmlns:a16="http://schemas.microsoft.com/office/drawing/2014/main" id="{7D3BDDE2-E98A-D0A6-4076-A54C77F6A472}"/>
              </a:ext>
            </a:extLst>
          </p:cNvPr>
          <p:cNvSpPr txBox="1"/>
          <p:nvPr/>
        </p:nvSpPr>
        <p:spPr>
          <a:xfrm>
            <a:off x="6901724" y="2926263"/>
            <a:ext cx="1766462" cy="1877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Murals on Dufferin-Montmorency viaduct pillars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kern="100" dirty="0">
                <a:ea typeface="+mj-lt"/>
                <a:cs typeface="+mj-lt"/>
              </a:rPr>
              <a:t>presented as part of Passage mural (Mural Passage), Quebec City, 2023</a:t>
            </a:r>
            <a:r>
              <a:rPr lang="en-US" sz="1100" b="1" kern="100" dirty="0">
                <a:effectLst/>
                <a:ea typeface="+mj-lt"/>
                <a:cs typeface="+mj-lt"/>
              </a:rPr>
              <a:t>.</a:t>
            </a:r>
            <a:r>
              <a:rPr lang="en-US" sz="1100" b="1" kern="100" dirty="0">
                <a:ea typeface="+mj-lt"/>
                <a:cs typeface="+mj-lt"/>
              </a:rPr>
              <a:t>  </a:t>
            </a:r>
            <a:endParaRPr lang="en-US" b="1" dirty="0">
              <a:ea typeface="+mj-lt"/>
              <a:cs typeface="+mj-lt"/>
            </a:endParaRPr>
          </a:p>
          <a:p>
            <a:endParaRPr lang="en-US" sz="1100" kern="100" dirty="0">
              <a:ea typeface="+mj-lt"/>
              <a:cs typeface="+mj-lt"/>
            </a:endParaRPr>
          </a:p>
          <a:p>
            <a:r>
              <a:rPr lang="en-US" sz="1100" kern="100" dirty="0">
                <a:ea typeface="+mj-lt"/>
                <a:cs typeface="+mj-lt"/>
              </a:rPr>
              <a:t>This mural is an example of the vibrant arts scene in Quebec City.</a:t>
            </a:r>
          </a:p>
        </p:txBody>
      </p:sp>
      <p:pic>
        <p:nvPicPr>
          <p:cNvPr id="2" name="Picture 1" descr="A colorful art on a bridge&#10;&#10;AI-generated content may be incorrect.">
            <a:extLst>
              <a:ext uri="{FF2B5EF4-FFF2-40B4-BE49-F238E27FC236}">
                <a16:creationId xmlns:a16="http://schemas.microsoft.com/office/drawing/2014/main" id="{C2EB081D-D612-9F86-68A3-307B906F9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19" y="460974"/>
            <a:ext cx="6183136" cy="423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83606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727007" y="2391230"/>
            <a:ext cx="1801825" cy="1877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dirty="0">
                <a:ea typeface="+mj-lt"/>
                <a:cs typeface="+mj-lt"/>
              </a:rPr>
              <a:t>Jean Paul Lemieux</a:t>
            </a:r>
            <a:r>
              <a:rPr lang="en-US" sz="1100" b="1" dirty="0">
                <a:effectLst/>
                <a:ea typeface="+mj-lt"/>
                <a:cs typeface="+mj-lt"/>
              </a:rPr>
              <a:t>, </a:t>
            </a:r>
            <a:r>
              <a:rPr lang="en-US" sz="1100" b="1" i="1" dirty="0">
                <a:ea typeface="+mj-lt"/>
                <a:cs typeface="+mj-lt"/>
              </a:rPr>
              <a:t>La </a:t>
            </a:r>
            <a:r>
              <a:rPr lang="en-US" sz="1100" b="1" i="1" err="1">
                <a:ea typeface="+mj-lt"/>
                <a:cs typeface="+mj-lt"/>
              </a:rPr>
              <a:t>médecine</a:t>
            </a:r>
            <a:r>
              <a:rPr lang="en-US" sz="1100" b="1" i="1" dirty="0">
                <a:ea typeface="+mj-lt"/>
                <a:cs typeface="+mj-lt"/>
              </a:rPr>
              <a:t> à Québec (Medicine in Quebec City)</a:t>
            </a:r>
            <a:r>
              <a:rPr lang="en-US" sz="1100" b="1" dirty="0">
                <a:ea typeface="+mj-lt"/>
                <a:cs typeface="+mj-lt"/>
              </a:rPr>
              <a:t>, 1957</a:t>
            </a:r>
            <a:r>
              <a:rPr lang="en-US" sz="1100" b="1" dirty="0">
                <a:effectLst/>
                <a:ea typeface="+mj-lt"/>
                <a:cs typeface="+mj-lt"/>
              </a:rPr>
              <a:t>. </a:t>
            </a:r>
            <a:endParaRPr lang="en-US" b="1" dirty="0">
              <a:ea typeface="+mj-lt"/>
              <a:cs typeface="+mj-lt"/>
            </a:endParaRPr>
          </a:p>
          <a:p>
            <a:endParaRPr lang="en-US" sz="1100" dirty="0">
              <a:ea typeface="+mj-lt"/>
              <a:cs typeface="+mj-lt"/>
            </a:endParaRPr>
          </a:p>
          <a:p>
            <a:r>
              <a:rPr lang="en-US" sz="1100" dirty="0">
                <a:ea typeface="+mj-lt"/>
                <a:cs typeface="+mj-lt"/>
              </a:rPr>
              <a:t>This is an example of Lemieux’s interest in painting murals with simplified geometric figures and landscapes</a:t>
            </a:r>
            <a:r>
              <a:rPr lang="en-US" sz="1100" dirty="0">
                <a:effectLst/>
                <a:ea typeface="+mj-lt"/>
                <a:cs typeface="+mj-lt"/>
              </a:rPr>
              <a:t>.</a:t>
            </a:r>
            <a:r>
              <a:rPr lang="en-US" sz="1100" dirty="0">
                <a:ea typeface="+mj-lt"/>
                <a:cs typeface="+mj-lt"/>
              </a:rPr>
              <a:t> </a:t>
            </a:r>
            <a:endParaRPr lang="en-US"/>
          </a:p>
        </p:txBody>
      </p:sp>
      <p:pic>
        <p:nvPicPr>
          <p:cNvPr id="2" name="Picture 1" descr="A painting of people in white robes&#10;&#10;AI-generated content may be incorrect.">
            <a:extLst>
              <a:ext uri="{FF2B5EF4-FFF2-40B4-BE49-F238E27FC236}">
                <a16:creationId xmlns:a16="http://schemas.microsoft.com/office/drawing/2014/main" id="{F801C1B9-CF7B-BFAD-E6DE-6435B3B61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048" y="1287824"/>
            <a:ext cx="5315717" cy="279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74042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inting of a town with people and a flag&#10;&#10;AI-generated content may be incorrect.">
            <a:extLst>
              <a:ext uri="{FF2B5EF4-FFF2-40B4-BE49-F238E27FC236}">
                <a16:creationId xmlns:a16="http://schemas.microsoft.com/office/drawing/2014/main" id="{CA54DEE0-6C82-47CE-0AF8-AE92C0354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915" y="377405"/>
            <a:ext cx="3556718" cy="4388690"/>
          </a:xfrm>
          <a:prstGeom prst="rect">
            <a:avLst/>
          </a:prstGeom>
        </p:spPr>
      </p:pic>
      <p:sp>
        <p:nvSpPr>
          <p:cNvPr id="5" name="Google Shape;60;p14">
            <a:extLst>
              <a:ext uri="{FF2B5EF4-FFF2-40B4-BE49-F238E27FC236}">
                <a16:creationId xmlns:a16="http://schemas.microsoft.com/office/drawing/2014/main" id="{6BEF5BA7-E296-E07A-B059-9AADE6A441EA}"/>
              </a:ext>
            </a:extLst>
          </p:cNvPr>
          <p:cNvSpPr txBox="1"/>
          <p:nvPr/>
        </p:nvSpPr>
        <p:spPr>
          <a:xfrm>
            <a:off x="6126979" y="3053239"/>
            <a:ext cx="1801825" cy="1708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dirty="0">
                <a:ea typeface="+mj-lt"/>
                <a:cs typeface="+mj-lt"/>
              </a:rPr>
              <a:t>Jean Paul Lemieux</a:t>
            </a:r>
            <a:r>
              <a:rPr lang="en-US" sz="1100" b="1" dirty="0">
                <a:effectLst/>
                <a:ea typeface="+mj-lt"/>
                <a:cs typeface="+mj-lt"/>
              </a:rPr>
              <a:t>, </a:t>
            </a:r>
            <a:r>
              <a:rPr lang="en-US" sz="1100" b="1" i="1" dirty="0">
                <a:ea typeface="+mj-lt"/>
                <a:cs typeface="+mj-lt"/>
              </a:rPr>
              <a:t>La Fête-Dieu à Québec (Corpus Christi, Quebec City)</a:t>
            </a:r>
            <a:r>
              <a:rPr lang="en-US" sz="1100" b="1" dirty="0">
                <a:ea typeface="+mj-lt"/>
                <a:cs typeface="+mj-lt"/>
              </a:rPr>
              <a:t>, 1944</a:t>
            </a:r>
            <a:r>
              <a:rPr lang="en-US" sz="1100" b="1" dirty="0">
                <a:effectLst/>
                <a:ea typeface="+mj-lt"/>
                <a:cs typeface="+mj-lt"/>
              </a:rPr>
              <a:t>. </a:t>
            </a:r>
            <a:endParaRPr lang="en-US" b="1" dirty="0">
              <a:ea typeface="+mj-lt"/>
              <a:cs typeface="+mj-lt"/>
            </a:endParaRPr>
          </a:p>
          <a:p>
            <a:endParaRPr lang="en-US" sz="1100" dirty="0">
              <a:ea typeface="+mj-lt"/>
              <a:cs typeface="+mj-lt"/>
            </a:endParaRPr>
          </a:p>
          <a:p>
            <a:r>
              <a:rPr lang="en-US" sz="1100" dirty="0">
                <a:ea typeface="+mj-lt"/>
                <a:cs typeface="+mj-lt"/>
              </a:rPr>
              <a:t>Lemieux captures Quebec City’s architectural landscape during a religious festival</a:t>
            </a:r>
            <a:r>
              <a:rPr lang="en-US" sz="1100" dirty="0">
                <a:effectLst/>
                <a:ea typeface="+mj-lt"/>
                <a:cs typeface="+mj-lt"/>
              </a:rPr>
              <a:t>.</a:t>
            </a:r>
            <a:r>
              <a:rPr lang="en-US" sz="1100" dirty="0">
                <a:ea typeface="+mj-lt"/>
                <a:cs typeface="+mj-lt"/>
              </a:rPr>
              <a:t> </a:t>
            </a:r>
            <a:endParaRPr lang="en-US"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5843711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5857666" y="4427584"/>
            <a:ext cx="2591431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CA" sz="1100" b="1" dirty="0">
                <a:ea typeface="+mj-lt"/>
                <a:cs typeface="+mj-lt"/>
              </a:rPr>
              <a:t>Giorgia Volpe, date unknown. </a:t>
            </a:r>
            <a:endParaRPr lang="en-US" b="1">
              <a:ea typeface="+mj-lt"/>
              <a:cs typeface="+mj-lt"/>
            </a:endParaRPr>
          </a:p>
        </p:txBody>
      </p:sp>
      <p:pic>
        <p:nvPicPr>
          <p:cNvPr id="2" name="Picture 1" descr="A person wearing glasses and a fur scarf&#10;&#10;AI-generated content may be incorrect.">
            <a:extLst>
              <a:ext uri="{FF2B5EF4-FFF2-40B4-BE49-F238E27FC236}">
                <a16:creationId xmlns:a16="http://schemas.microsoft.com/office/drawing/2014/main" id="{B9654D9D-BAC2-C88D-2B45-9BD7732C6C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308"/>
          <a:stretch/>
        </p:blipFill>
        <p:spPr>
          <a:xfrm>
            <a:off x="2287348" y="431321"/>
            <a:ext cx="3222990" cy="425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77629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119720" y="3176401"/>
            <a:ext cx="2329130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Giorgia Volpe, </a:t>
            </a:r>
            <a:r>
              <a:rPr lang="en-US" sz="1100" b="1" i="1" kern="100" dirty="0">
                <a:ea typeface="+mj-lt"/>
                <a:cs typeface="+mj-lt"/>
              </a:rPr>
              <a:t>Se la </a:t>
            </a:r>
            <a:r>
              <a:rPr lang="en-US" sz="1100" b="1" i="1" kern="100" err="1">
                <a:ea typeface="+mj-lt"/>
                <a:cs typeface="+mj-lt"/>
              </a:rPr>
              <a:t>couler</a:t>
            </a:r>
            <a:r>
              <a:rPr lang="en-US" sz="1100" b="1" i="1" kern="100" dirty="0">
                <a:ea typeface="+mj-lt"/>
                <a:cs typeface="+mj-lt"/>
              </a:rPr>
              <a:t> </a:t>
            </a:r>
            <a:r>
              <a:rPr lang="en-US" sz="1100" b="1" i="1" kern="100" err="1">
                <a:ea typeface="+mj-lt"/>
                <a:cs typeface="+mj-lt"/>
              </a:rPr>
              <a:t>douce</a:t>
            </a:r>
            <a:r>
              <a:rPr lang="en-US" sz="1100" b="1" i="1" kern="100" dirty="0">
                <a:ea typeface="+mj-lt"/>
                <a:cs typeface="+mj-lt"/>
              </a:rPr>
              <a:t> (Taking It Easy)</a:t>
            </a:r>
            <a:r>
              <a:rPr lang="en-US" sz="1100" b="1" kern="100" dirty="0">
                <a:ea typeface="+mj-lt"/>
                <a:cs typeface="+mj-lt"/>
              </a:rPr>
              <a:t>, 2015–21. </a:t>
            </a:r>
            <a:endParaRPr lang="en-US" b="1" dirty="0">
              <a:ea typeface="+mj-lt"/>
              <a:cs typeface="+mj-lt"/>
            </a:endParaRPr>
          </a:p>
          <a:p>
            <a:endParaRPr lang="en-US" sz="1100" kern="100" dirty="0">
              <a:ea typeface="+mj-lt"/>
              <a:cs typeface="+mj-lt"/>
            </a:endParaRPr>
          </a:p>
          <a:p>
            <a:r>
              <a:rPr lang="en-US" sz="1100" kern="100" dirty="0">
                <a:ea typeface="+mj-lt"/>
                <a:cs typeface="+mj-lt"/>
              </a:rPr>
              <a:t>This work exemplifies Volpe’s creative approach to topics such as humanity’s impact on the natural world</a:t>
            </a:r>
            <a:r>
              <a:rPr lang="en-US" sz="1100" kern="100" dirty="0">
                <a:effectLst/>
                <a:ea typeface="+mj-lt"/>
                <a:cs typeface="+mj-lt"/>
              </a:rPr>
              <a:t>.</a:t>
            </a:r>
            <a:r>
              <a:rPr lang="en-US" sz="1100" kern="100" dirty="0">
                <a:ea typeface="+mj-lt"/>
                <a:cs typeface="+mj-lt"/>
              </a:rPr>
              <a:t> </a:t>
            </a:r>
            <a:endParaRPr lang="en-US">
              <a:ea typeface="+mj-lt"/>
              <a:cs typeface="+mj-lt"/>
            </a:endParaRPr>
          </a:p>
        </p:txBody>
      </p:sp>
      <p:pic>
        <p:nvPicPr>
          <p:cNvPr id="2" name="Picture 1" descr="A person wearing a garment made of blue tubes&#10;&#10;AI-generated content may be incorrect.">
            <a:extLst>
              <a:ext uri="{FF2B5EF4-FFF2-40B4-BE49-F238E27FC236}">
                <a16:creationId xmlns:a16="http://schemas.microsoft.com/office/drawing/2014/main" id="{34313688-56AB-5C39-C911-92E51DC9F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679" y="657764"/>
            <a:ext cx="5057236" cy="382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67291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709193" y="3339468"/>
            <a:ext cx="1812608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CA" sz="1100" b="1" dirty="0">
                <a:ea typeface="+mj-lt"/>
                <a:cs typeface="+mj-lt"/>
              </a:rPr>
              <a:t>Giorgia Volpe</a:t>
            </a:r>
            <a:r>
              <a:rPr lang="en-CA" sz="1100" b="1" dirty="0">
                <a:effectLst/>
                <a:ea typeface="+mj-lt"/>
                <a:cs typeface="+mj-lt"/>
              </a:rPr>
              <a:t>, </a:t>
            </a:r>
            <a:r>
              <a:rPr lang="en-CA" sz="1100" b="1" i="1" dirty="0">
                <a:ea typeface="+mj-lt"/>
                <a:cs typeface="+mj-lt"/>
              </a:rPr>
              <a:t>La </a:t>
            </a:r>
            <a:r>
              <a:rPr lang="en-CA" sz="1100" b="1" i="1" err="1">
                <a:ea typeface="+mj-lt"/>
                <a:cs typeface="+mj-lt"/>
              </a:rPr>
              <a:t>dérive</a:t>
            </a:r>
            <a:r>
              <a:rPr lang="en-CA" sz="1100" b="1" i="1" dirty="0">
                <a:ea typeface="+mj-lt"/>
                <a:cs typeface="+mj-lt"/>
              </a:rPr>
              <a:t> (Drift)</a:t>
            </a:r>
            <a:r>
              <a:rPr lang="en-CA" sz="1100" b="1" dirty="0">
                <a:ea typeface="+mj-lt"/>
                <a:cs typeface="+mj-lt"/>
              </a:rPr>
              <a:t>, 2008. </a:t>
            </a:r>
            <a:endParaRPr lang="en-US" b="1" dirty="0">
              <a:ea typeface="+mj-lt"/>
              <a:cs typeface="+mj-lt"/>
            </a:endParaRPr>
          </a:p>
          <a:p>
            <a:endParaRPr lang="en-CA" sz="1100" dirty="0">
              <a:ea typeface="+mj-lt"/>
              <a:cs typeface="+mj-lt"/>
            </a:endParaRPr>
          </a:p>
          <a:p>
            <a:r>
              <a:rPr lang="en-CA" sz="1100" dirty="0">
                <a:ea typeface="+mj-lt"/>
                <a:cs typeface="+mj-lt"/>
              </a:rPr>
              <a:t>A common motif in Volpe’s work, this canoe was woven together using strips of discarded plastic</a:t>
            </a:r>
            <a:r>
              <a:rPr lang="en-CA" sz="1100" dirty="0">
                <a:effectLst/>
                <a:ea typeface="+mj-lt"/>
                <a:cs typeface="+mj-lt"/>
              </a:rPr>
              <a:t>. </a:t>
            </a:r>
            <a:endParaRPr lang="en-US">
              <a:ea typeface="+mj-lt"/>
              <a:cs typeface="+mj-lt"/>
            </a:endParaRPr>
          </a:p>
        </p:txBody>
      </p:sp>
      <p:pic>
        <p:nvPicPr>
          <p:cNvPr id="2" name="Picture 1" descr="A white object on a table&#10;&#10;AI-generated content may be incorrect.">
            <a:extLst>
              <a:ext uri="{FF2B5EF4-FFF2-40B4-BE49-F238E27FC236}">
                <a16:creationId xmlns:a16="http://schemas.microsoft.com/office/drawing/2014/main" id="{13FAF113-31CF-C5FF-0D0C-D2C07F6AF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31" y="528368"/>
            <a:ext cx="5449348" cy="407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0159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with a beard&#10;&#10;AI-generated content may be incorrect.">
            <a:extLst>
              <a:ext uri="{FF2B5EF4-FFF2-40B4-BE49-F238E27FC236}">
                <a16:creationId xmlns:a16="http://schemas.microsoft.com/office/drawing/2014/main" id="{96E93B20-5C1A-662C-CBAC-9AF45B036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034" y="431321"/>
            <a:ext cx="3216469" cy="4280859"/>
          </a:xfrm>
          <a:prstGeom prst="rect">
            <a:avLst/>
          </a:prstGeom>
        </p:spPr>
      </p:pic>
      <p:sp>
        <p:nvSpPr>
          <p:cNvPr id="5" name="Google Shape;60;p14">
            <a:extLst>
              <a:ext uri="{FF2B5EF4-FFF2-40B4-BE49-F238E27FC236}">
                <a16:creationId xmlns:a16="http://schemas.microsoft.com/office/drawing/2014/main" id="{620E7AB2-8ED9-C78A-9323-F040874E2B08}"/>
              </a:ext>
            </a:extLst>
          </p:cNvPr>
          <p:cNvSpPr txBox="1"/>
          <p:nvPr/>
        </p:nvSpPr>
        <p:spPr>
          <a:xfrm>
            <a:off x="5600921" y="4415708"/>
            <a:ext cx="2316872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CA" sz="1100" b="1" dirty="0">
                <a:ea typeface="+mj-lt"/>
                <a:cs typeface="+mj-lt"/>
              </a:rPr>
              <a:t>Ludovic Boney, date unknown</a:t>
            </a:r>
            <a:r>
              <a:rPr lang="en-CA" sz="1100" b="1" dirty="0">
                <a:effectLst/>
                <a:ea typeface="+mj-lt"/>
                <a:cs typeface="+mj-lt"/>
              </a:rPr>
              <a:t>.</a:t>
            </a:r>
            <a:endParaRPr lang="en-US" b="1"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902588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C1559729746146ADD1374E4EEBB78A" ma:contentTypeVersion="16" ma:contentTypeDescription="Create a new document." ma:contentTypeScope="" ma:versionID="e38ce510162c218c86325f070b41576a">
  <xsd:schema xmlns:xsd="http://www.w3.org/2001/XMLSchema" xmlns:xs="http://www.w3.org/2001/XMLSchema" xmlns:p="http://schemas.microsoft.com/office/2006/metadata/properties" xmlns:ns2="b884e287-1c92-49cc-a912-5a08e8450b7f" xmlns:ns3="601693fa-2c38-4f6a-b983-c4972dc09c08" targetNamespace="http://schemas.microsoft.com/office/2006/metadata/properties" ma:root="true" ma:fieldsID="a4bcfb2c5a70691df53c0bfe8cf64fda" ns2:_="" ns3:_="">
    <xsd:import namespace="b884e287-1c92-49cc-a912-5a08e8450b7f"/>
    <xsd:import namespace="601693fa-2c38-4f6a-b983-c4972dc09c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84e287-1c92-49cc-a912-5a08e8450b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276a38e6-a3f4-46a8-b767-39b2e58ea3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1693fa-2c38-4f6a-b983-c4972dc09c08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a226b552-a80e-4304-b7d0-b61cf7eb81a9}" ma:internalName="TaxCatchAll" ma:showField="CatchAllData" ma:web="601693fa-2c38-4f6a-b983-c4972dc09c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884e287-1c92-49cc-a912-5a08e8450b7f">
      <Terms xmlns="http://schemas.microsoft.com/office/infopath/2007/PartnerControls"/>
    </lcf76f155ced4ddcb4097134ff3c332f>
    <TaxCatchAll xmlns="601693fa-2c38-4f6a-b983-c4972dc09c08" xsi:nil="true"/>
  </documentManagement>
</p:properties>
</file>

<file path=customXml/itemProps1.xml><?xml version="1.0" encoding="utf-8"?>
<ds:datastoreItem xmlns:ds="http://schemas.openxmlformats.org/officeDocument/2006/customXml" ds:itemID="{6B2BFF57-8E47-4049-8F1A-782284D9BBA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E060D27-80DD-4177-8323-C07D190437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84e287-1c92-49cc-a912-5a08e8450b7f"/>
    <ds:schemaRef ds:uri="601693fa-2c38-4f6a-b983-c4972dc09c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0139EE9-46E5-4EFA-A8CC-2911E0AB819E}">
  <ds:schemaRefs>
    <ds:schemaRef ds:uri="http://schemas.microsoft.com/office/2006/metadata/properties"/>
    <ds:schemaRef ds:uri="http://schemas.microsoft.com/office/infopath/2007/PartnerControls"/>
    <ds:schemaRef ds:uri="b884e287-1c92-49cc-a912-5a08e8450b7f"/>
    <ds:schemaRef ds:uri="601693fa-2c38-4f6a-b983-c4972dc09c0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844</Words>
  <Application>Microsoft Office PowerPoint</Application>
  <PresentationFormat>On-screen Show (16:9)</PresentationFormat>
  <Paragraphs>28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Jocelyn Anderson</dc:creator>
  <cp:lastModifiedBy>Emma Doubt</cp:lastModifiedBy>
  <cp:revision>826</cp:revision>
  <dcterms:modified xsi:type="dcterms:W3CDTF">2025-04-29T18:11:24Z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0x0101001EC1559729746146ADD1374E4EEBB78A</vt:lpwstr>
  </property>
  <property fmtid="{D5CDD505-2E9C-101B-9397-08002B2CF9AE}" pid="3" name="MediaServiceImageTags">
    <vt:lpwstr/>
  </property>
</Properties>
</file>